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58" r:id="rId1"/>
  </p:sldMasterIdLst>
  <p:notesMasterIdLst>
    <p:notesMasterId r:id="rId12"/>
  </p:notesMasterIdLst>
  <p:handoutMasterIdLst>
    <p:handoutMasterId r:id="rId13"/>
  </p:handoutMasterIdLst>
  <p:sldIdLst>
    <p:sldId id="384" r:id="rId2"/>
    <p:sldId id="387" r:id="rId3"/>
    <p:sldId id="389" r:id="rId4"/>
    <p:sldId id="391" r:id="rId5"/>
    <p:sldId id="392" r:id="rId6"/>
    <p:sldId id="393" r:id="rId7"/>
    <p:sldId id="390" r:id="rId8"/>
    <p:sldId id="388" r:id="rId9"/>
    <p:sldId id="385" r:id="rId10"/>
    <p:sldId id="38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F177C"/>
    <a:srgbClr val="660874"/>
    <a:srgbClr val="4472C4"/>
    <a:srgbClr val="9B5EA5"/>
    <a:srgbClr val="6D3E74"/>
    <a:srgbClr val="93549F"/>
    <a:srgbClr val="B0B0B0"/>
    <a:srgbClr val="5C307D"/>
    <a:srgbClr val="F6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C5174-8DE0-48A8-9863-3F7F73CCECDA}" v="28" dt="2024-01-12T09:23:39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78186" autoAdjust="0"/>
  </p:normalViewPr>
  <p:slideViewPr>
    <p:cSldViewPr snapToGrid="0" snapToObjects="1">
      <p:cViewPr varScale="1">
        <p:scale>
          <a:sx n="76" d="100"/>
          <a:sy n="76" d="100"/>
        </p:scale>
        <p:origin x="1264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273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扬 沈" userId="0bd995854a0dc897" providerId="LiveId" clId="{59E3E017-80BE-4868-933D-70991C0057D4}"/>
    <pc:docChg chg="undo custSel modSld">
      <pc:chgData name="扬 沈" userId="0bd995854a0dc897" providerId="LiveId" clId="{59E3E017-80BE-4868-933D-70991C0057D4}" dt="2023-11-27T12:58:58.523" v="2" actId="313"/>
      <pc:docMkLst>
        <pc:docMk/>
      </pc:docMkLst>
      <pc:sldChg chg="modSp mod">
        <pc:chgData name="扬 沈" userId="0bd995854a0dc897" providerId="LiveId" clId="{59E3E017-80BE-4868-933D-70991C0057D4}" dt="2023-11-27T12:58:58.523" v="2" actId="313"/>
        <pc:sldMkLst>
          <pc:docMk/>
          <pc:sldMk cId="202438923" sldId="384"/>
        </pc:sldMkLst>
        <pc:spChg chg="mod">
          <ac:chgData name="扬 沈" userId="0bd995854a0dc897" providerId="LiveId" clId="{59E3E017-80BE-4868-933D-70991C0057D4}" dt="2023-11-27T12:58:58.523" v="2" actId="313"/>
          <ac:spMkLst>
            <pc:docMk/>
            <pc:sldMk cId="202438923" sldId="384"/>
            <ac:spMk id="3" creationId="{F902AD61-BA9D-A65C-002C-DF31624155F0}"/>
          </ac:spMkLst>
        </pc:spChg>
      </pc:sldChg>
    </pc:docChg>
  </pc:docChgLst>
  <pc:docChgLst>
    <pc:chgData name="扬 沈" userId="0bd995854a0dc897" providerId="LiveId" clId="{048C5174-8DE0-48A8-9863-3F7F73CCECDA}"/>
    <pc:docChg chg="undo custSel addSld delSld modSld sldOrd">
      <pc:chgData name="扬 沈" userId="0bd995854a0dc897" providerId="LiveId" clId="{048C5174-8DE0-48A8-9863-3F7F73CCECDA}" dt="2024-01-13T02:46:05.812" v="1625"/>
      <pc:docMkLst>
        <pc:docMk/>
      </pc:docMkLst>
      <pc:sldChg chg="modSp mod">
        <pc:chgData name="扬 沈" userId="0bd995854a0dc897" providerId="LiveId" clId="{048C5174-8DE0-48A8-9863-3F7F73CCECDA}" dt="2024-01-12T07:12:19.478" v="1330" actId="20577"/>
        <pc:sldMkLst>
          <pc:docMk/>
          <pc:sldMk cId="202438923" sldId="384"/>
        </pc:sldMkLst>
        <pc:spChg chg="mod">
          <ac:chgData name="扬 沈" userId="0bd995854a0dc897" providerId="LiveId" clId="{048C5174-8DE0-48A8-9863-3F7F73CCECDA}" dt="2024-01-12T07:12:19.478" v="1330" actId="20577"/>
          <ac:spMkLst>
            <pc:docMk/>
            <pc:sldMk cId="202438923" sldId="384"/>
            <ac:spMk id="2" creationId="{90FD3EB2-1D54-B2F6-470C-D329E4592727}"/>
          </ac:spMkLst>
        </pc:spChg>
      </pc:sldChg>
      <pc:sldChg chg="addSp delSp modSp new mod">
        <pc:chgData name="扬 沈" userId="0bd995854a0dc897" providerId="LiveId" clId="{048C5174-8DE0-48A8-9863-3F7F73CCECDA}" dt="2024-01-04T04:50:25.493" v="1044" actId="113"/>
        <pc:sldMkLst>
          <pc:docMk/>
          <pc:sldMk cId="2707956172" sldId="385"/>
        </pc:sldMkLst>
        <pc:spChg chg="mod">
          <ac:chgData name="扬 沈" userId="0bd995854a0dc897" providerId="LiveId" clId="{048C5174-8DE0-48A8-9863-3F7F73CCECDA}" dt="2024-01-03T08:26:55.447" v="46" actId="20577"/>
          <ac:spMkLst>
            <pc:docMk/>
            <pc:sldMk cId="2707956172" sldId="385"/>
            <ac:spMk id="3" creationId="{FBA5F264-11E3-F0DD-F101-625F26BA29E9}"/>
          </ac:spMkLst>
        </pc:spChg>
        <pc:spChg chg="add mod">
          <ac:chgData name="扬 沈" userId="0bd995854a0dc897" providerId="LiveId" clId="{048C5174-8DE0-48A8-9863-3F7F73CCECDA}" dt="2024-01-03T08:29:04.831" v="129" actId="14100"/>
          <ac:spMkLst>
            <pc:docMk/>
            <pc:sldMk cId="2707956172" sldId="385"/>
            <ac:spMk id="5" creationId="{32E41F07-7614-CC1F-E63B-B566F7694B04}"/>
          </ac:spMkLst>
        </pc:spChg>
        <pc:spChg chg="add mod">
          <ac:chgData name="扬 沈" userId="0bd995854a0dc897" providerId="LiveId" clId="{048C5174-8DE0-48A8-9863-3F7F73CCECDA}" dt="2024-01-04T04:50:25.493" v="1044" actId="113"/>
          <ac:spMkLst>
            <pc:docMk/>
            <pc:sldMk cId="2707956172" sldId="385"/>
            <ac:spMk id="6" creationId="{735DA603-6F46-A69E-3D04-0300F1911022}"/>
          </ac:spMkLst>
        </pc:spChg>
        <pc:spChg chg="add mod">
          <ac:chgData name="扬 沈" userId="0bd995854a0dc897" providerId="LiveId" clId="{048C5174-8DE0-48A8-9863-3F7F73CCECDA}" dt="2024-01-03T08:34:14.529" v="358" actId="1076"/>
          <ac:spMkLst>
            <pc:docMk/>
            <pc:sldMk cId="2707956172" sldId="385"/>
            <ac:spMk id="13" creationId="{017EE1F2-EC38-7799-70EF-90BEE35F4585}"/>
          </ac:spMkLst>
        </pc:spChg>
        <pc:spChg chg="add mod">
          <ac:chgData name="扬 沈" userId="0bd995854a0dc897" providerId="LiveId" clId="{048C5174-8DE0-48A8-9863-3F7F73CCECDA}" dt="2024-01-03T08:35:15.947" v="386" actId="14100"/>
          <ac:spMkLst>
            <pc:docMk/>
            <pc:sldMk cId="2707956172" sldId="385"/>
            <ac:spMk id="16" creationId="{7BC98086-0BEC-ADDC-B5D5-245F8C932D65}"/>
          </ac:spMkLst>
        </pc:spChg>
        <pc:picChg chg="add mod">
          <ac:chgData name="扬 沈" userId="0bd995854a0dc897" providerId="LiveId" clId="{048C5174-8DE0-48A8-9863-3F7F73CCECDA}" dt="2024-01-03T08:32:46.855" v="292" actId="1076"/>
          <ac:picMkLst>
            <pc:docMk/>
            <pc:sldMk cId="2707956172" sldId="385"/>
            <ac:picMk id="8" creationId="{A3CAE0A4-F50D-050A-B2C6-4A4C6A7D2642}"/>
          </ac:picMkLst>
        </pc:picChg>
        <pc:picChg chg="add mod">
          <ac:chgData name="扬 沈" userId="0bd995854a0dc897" providerId="LiveId" clId="{048C5174-8DE0-48A8-9863-3F7F73CCECDA}" dt="2024-01-03T08:32:49.145" v="293" actId="1076"/>
          <ac:picMkLst>
            <pc:docMk/>
            <pc:sldMk cId="2707956172" sldId="385"/>
            <ac:picMk id="10" creationId="{AF1BDD1B-B41F-11C5-9F8A-38B6F43B3B5F}"/>
          </ac:picMkLst>
        </pc:picChg>
        <pc:picChg chg="add mod">
          <ac:chgData name="扬 沈" userId="0bd995854a0dc897" providerId="LiveId" clId="{048C5174-8DE0-48A8-9863-3F7F73CCECDA}" dt="2024-01-03T08:33:12.959" v="297" actId="1076"/>
          <ac:picMkLst>
            <pc:docMk/>
            <pc:sldMk cId="2707956172" sldId="385"/>
            <ac:picMk id="12" creationId="{90D28C26-5AC4-3F2F-7A28-AF1166FB6B56}"/>
          </ac:picMkLst>
        </pc:picChg>
        <pc:picChg chg="add mod">
          <ac:chgData name="扬 沈" userId="0bd995854a0dc897" providerId="LiveId" clId="{048C5174-8DE0-48A8-9863-3F7F73CCECDA}" dt="2024-01-03T08:35:37.807" v="390" actId="1076"/>
          <ac:picMkLst>
            <pc:docMk/>
            <pc:sldMk cId="2707956172" sldId="385"/>
            <ac:picMk id="18" creationId="{BC1369F2-02B4-6B4F-0569-583665A88696}"/>
          </ac:picMkLst>
        </pc:picChg>
        <pc:picChg chg="add mod">
          <ac:chgData name="扬 沈" userId="0bd995854a0dc897" providerId="LiveId" clId="{048C5174-8DE0-48A8-9863-3F7F73CCECDA}" dt="2024-01-03T08:36:05.730" v="396" actId="1076"/>
          <ac:picMkLst>
            <pc:docMk/>
            <pc:sldMk cId="2707956172" sldId="385"/>
            <ac:picMk id="22" creationId="{93D5C7DA-B425-B5A8-0C52-C1BD7E2FB583}"/>
          </ac:picMkLst>
        </pc:picChg>
        <pc:inkChg chg="add">
          <ac:chgData name="扬 沈" userId="0bd995854a0dc897" providerId="LiveId" clId="{048C5174-8DE0-48A8-9863-3F7F73CCECDA}" dt="2024-01-03T08:34:25.594" v="359" actId="9405"/>
          <ac:inkMkLst>
            <pc:docMk/>
            <pc:sldMk cId="2707956172" sldId="385"/>
            <ac:inkMk id="14" creationId="{0C5C201F-C3D2-C5B0-DADD-0ABD07A26362}"/>
          </ac:inkMkLst>
        </pc:inkChg>
        <pc:inkChg chg="add del">
          <ac:chgData name="扬 沈" userId="0bd995854a0dc897" providerId="LiveId" clId="{048C5174-8DE0-48A8-9863-3F7F73CCECDA}" dt="2024-01-03T08:34:39.870" v="361" actId="9405"/>
          <ac:inkMkLst>
            <pc:docMk/>
            <pc:sldMk cId="2707956172" sldId="385"/>
            <ac:inkMk id="15" creationId="{03FA91A7-4D1D-06FE-C37A-A3CEDDC5CCD5}"/>
          </ac:inkMkLst>
        </pc:inkChg>
        <pc:inkChg chg="add">
          <ac:chgData name="扬 沈" userId="0bd995854a0dc897" providerId="LiveId" clId="{048C5174-8DE0-48A8-9863-3F7F73CCECDA}" dt="2024-01-03T08:35:43.326" v="391" actId="9405"/>
          <ac:inkMkLst>
            <pc:docMk/>
            <pc:sldMk cId="2707956172" sldId="385"/>
            <ac:inkMk id="19" creationId="{D3FA616F-F73D-0239-384F-D5E07708AE1A}"/>
          </ac:inkMkLst>
        </pc:inkChg>
        <pc:inkChg chg="add">
          <ac:chgData name="扬 沈" userId="0bd995854a0dc897" providerId="LiveId" clId="{048C5174-8DE0-48A8-9863-3F7F73CCECDA}" dt="2024-01-03T08:36:00.132" v="392" actId="9405"/>
          <ac:inkMkLst>
            <pc:docMk/>
            <pc:sldMk cId="2707956172" sldId="385"/>
            <ac:inkMk id="20" creationId="{689C2AAC-9DB3-8169-DDB7-D582EB345F8D}"/>
          </ac:inkMkLst>
        </pc:inkChg>
        <pc:inkChg chg="add">
          <ac:chgData name="扬 沈" userId="0bd995854a0dc897" providerId="LiveId" clId="{048C5174-8DE0-48A8-9863-3F7F73CCECDA}" dt="2024-01-03T08:36:13.643" v="397" actId="9405"/>
          <ac:inkMkLst>
            <pc:docMk/>
            <pc:sldMk cId="2707956172" sldId="385"/>
            <ac:inkMk id="23" creationId="{6118B2F6-BCFE-D6CE-C9CF-A6B479676330}"/>
          </ac:inkMkLst>
        </pc:inkChg>
      </pc:sldChg>
      <pc:sldChg chg="del">
        <pc:chgData name="扬 沈" userId="0bd995854a0dc897" providerId="LiveId" clId="{048C5174-8DE0-48A8-9863-3F7F73CCECDA}" dt="2024-01-03T08:26:35.258" v="4" actId="47"/>
        <pc:sldMkLst>
          <pc:docMk/>
          <pc:sldMk cId="3671781356" sldId="385"/>
        </pc:sldMkLst>
      </pc:sldChg>
      <pc:sldChg chg="addSp modSp new mod">
        <pc:chgData name="扬 沈" userId="0bd995854a0dc897" providerId="LiveId" clId="{048C5174-8DE0-48A8-9863-3F7F73CCECDA}" dt="2024-01-04T04:50:32.304" v="1045" actId="1076"/>
        <pc:sldMkLst>
          <pc:docMk/>
          <pc:sldMk cId="3051723726" sldId="386"/>
        </pc:sldMkLst>
        <pc:spChg chg="mod">
          <ac:chgData name="扬 沈" userId="0bd995854a0dc897" providerId="LiveId" clId="{048C5174-8DE0-48A8-9863-3F7F73CCECDA}" dt="2024-01-03T08:37:12.282" v="476" actId="20577"/>
          <ac:spMkLst>
            <pc:docMk/>
            <pc:sldMk cId="3051723726" sldId="386"/>
            <ac:spMk id="3" creationId="{08118230-8A36-A81A-F865-8C1E41C3E86E}"/>
          </ac:spMkLst>
        </pc:spChg>
        <pc:spChg chg="add mod">
          <ac:chgData name="扬 沈" userId="0bd995854a0dc897" providerId="LiveId" clId="{048C5174-8DE0-48A8-9863-3F7F73CCECDA}" dt="2024-01-04T04:50:10.978" v="1030" actId="20577"/>
          <ac:spMkLst>
            <pc:docMk/>
            <pc:sldMk cId="3051723726" sldId="386"/>
            <ac:spMk id="4" creationId="{202266C0-7ED1-42C1-9BB3-2F05A68E6E06}"/>
          </ac:spMkLst>
        </pc:spChg>
        <pc:spChg chg="add mod">
          <ac:chgData name="扬 沈" userId="0bd995854a0dc897" providerId="LiveId" clId="{048C5174-8DE0-48A8-9863-3F7F73CCECDA}" dt="2024-01-03T11:39:26.942" v="958" actId="1076"/>
          <ac:spMkLst>
            <pc:docMk/>
            <pc:sldMk cId="3051723726" sldId="386"/>
            <ac:spMk id="7" creationId="{F82F9BB0-512E-BBD6-73EC-F352CC3F10D1}"/>
          </ac:spMkLst>
        </pc:spChg>
        <pc:spChg chg="add mod">
          <ac:chgData name="扬 沈" userId="0bd995854a0dc897" providerId="LiveId" clId="{048C5174-8DE0-48A8-9863-3F7F73CCECDA}" dt="2024-01-03T11:39:39.888" v="978" actId="20577"/>
          <ac:spMkLst>
            <pc:docMk/>
            <pc:sldMk cId="3051723726" sldId="386"/>
            <ac:spMk id="8" creationId="{4968182C-DE9F-C676-1CCE-D3948682108A}"/>
          </ac:spMkLst>
        </pc:spChg>
        <pc:picChg chg="add mod">
          <ac:chgData name="扬 沈" userId="0bd995854a0dc897" providerId="LiveId" clId="{048C5174-8DE0-48A8-9863-3F7F73CCECDA}" dt="2024-01-04T04:50:32.304" v="1045" actId="1076"/>
          <ac:picMkLst>
            <pc:docMk/>
            <pc:sldMk cId="3051723726" sldId="386"/>
            <ac:picMk id="6" creationId="{DE6AAC44-519B-53FB-5028-5301F3506F3F}"/>
          </ac:picMkLst>
        </pc:picChg>
      </pc:sldChg>
      <pc:sldChg chg="del">
        <pc:chgData name="扬 沈" userId="0bd995854a0dc897" providerId="LiveId" clId="{048C5174-8DE0-48A8-9863-3F7F73CCECDA}" dt="2024-01-03T08:26:36.245" v="9" actId="47"/>
        <pc:sldMkLst>
          <pc:docMk/>
          <pc:sldMk cId="3737230021" sldId="386"/>
        </pc:sldMkLst>
      </pc:sldChg>
      <pc:sldChg chg="addSp delSp modSp new mod">
        <pc:chgData name="扬 沈" userId="0bd995854a0dc897" providerId="LiveId" clId="{048C5174-8DE0-48A8-9863-3F7F73CCECDA}" dt="2024-01-12T07:12:07.328" v="1324" actId="14100"/>
        <pc:sldMkLst>
          <pc:docMk/>
          <pc:sldMk cId="179456046" sldId="387"/>
        </pc:sldMkLst>
        <pc:spChg chg="mod">
          <ac:chgData name="扬 沈" userId="0bd995854a0dc897" providerId="LiveId" clId="{048C5174-8DE0-48A8-9863-3F7F73CCECDA}" dt="2024-01-12T06:49:04.129" v="1061"/>
          <ac:spMkLst>
            <pc:docMk/>
            <pc:sldMk cId="179456046" sldId="387"/>
            <ac:spMk id="3" creationId="{95ACDFC4-BA52-1A33-721F-C945A662AC03}"/>
          </ac:spMkLst>
        </pc:spChg>
        <pc:spChg chg="add mod">
          <ac:chgData name="扬 沈" userId="0bd995854a0dc897" providerId="LiveId" clId="{048C5174-8DE0-48A8-9863-3F7F73CCECDA}" dt="2024-01-12T07:02:00.701" v="1192" actId="1076"/>
          <ac:spMkLst>
            <pc:docMk/>
            <pc:sldMk cId="179456046" sldId="387"/>
            <ac:spMk id="6" creationId="{2FC0DBF1-9D91-A091-ABA9-A25D258D2585}"/>
          </ac:spMkLst>
        </pc:spChg>
        <pc:spChg chg="add del mod">
          <ac:chgData name="扬 沈" userId="0bd995854a0dc897" providerId="LiveId" clId="{048C5174-8DE0-48A8-9863-3F7F73CCECDA}" dt="2024-01-12T06:49:04.614" v="1063"/>
          <ac:spMkLst>
            <pc:docMk/>
            <pc:sldMk cId="179456046" sldId="387"/>
            <ac:spMk id="7" creationId="{E41792F0-3F36-FFD4-7C4F-694ECD089FE3}"/>
          </ac:spMkLst>
        </pc:spChg>
        <pc:spChg chg="add del mod">
          <ac:chgData name="扬 沈" userId="0bd995854a0dc897" providerId="LiveId" clId="{048C5174-8DE0-48A8-9863-3F7F73CCECDA}" dt="2024-01-12T06:50:48.253" v="1066"/>
          <ac:spMkLst>
            <pc:docMk/>
            <pc:sldMk cId="179456046" sldId="387"/>
            <ac:spMk id="8" creationId="{71C18710-30E7-C929-FE63-5F600E9B9B3C}"/>
          </ac:spMkLst>
        </pc:spChg>
        <pc:spChg chg="add del mod">
          <ac:chgData name="扬 沈" userId="0bd995854a0dc897" providerId="LiveId" clId="{048C5174-8DE0-48A8-9863-3F7F73CCECDA}" dt="2024-01-12T06:51:09.135" v="1069"/>
          <ac:spMkLst>
            <pc:docMk/>
            <pc:sldMk cId="179456046" sldId="387"/>
            <ac:spMk id="9" creationId="{B0619DAF-5788-E4F7-5724-FAEC1DD0ABAF}"/>
          </ac:spMkLst>
        </pc:spChg>
        <pc:spChg chg="add mod">
          <ac:chgData name="扬 沈" userId="0bd995854a0dc897" providerId="LiveId" clId="{048C5174-8DE0-48A8-9863-3F7F73CCECDA}" dt="2024-01-12T06:56:21.433" v="1160" actId="1076"/>
          <ac:spMkLst>
            <pc:docMk/>
            <pc:sldMk cId="179456046" sldId="387"/>
            <ac:spMk id="10" creationId="{24C7C507-C792-EA39-6694-DF6F04526D3B}"/>
          </ac:spMkLst>
        </pc:spChg>
        <pc:spChg chg="add mod">
          <ac:chgData name="扬 沈" userId="0bd995854a0dc897" providerId="LiveId" clId="{048C5174-8DE0-48A8-9863-3F7F73CCECDA}" dt="2024-01-12T06:58:04.231" v="1179" actId="1076"/>
          <ac:spMkLst>
            <pc:docMk/>
            <pc:sldMk cId="179456046" sldId="387"/>
            <ac:spMk id="14" creationId="{60D301A5-46C7-D478-3303-52FC4D373AC0}"/>
          </ac:spMkLst>
        </pc:spChg>
        <pc:spChg chg="add mod">
          <ac:chgData name="扬 沈" userId="0bd995854a0dc897" providerId="LiveId" clId="{048C5174-8DE0-48A8-9863-3F7F73CCECDA}" dt="2024-01-12T07:03:25.167" v="1212" actId="14100"/>
          <ac:spMkLst>
            <pc:docMk/>
            <pc:sldMk cId="179456046" sldId="387"/>
            <ac:spMk id="18" creationId="{B2396F5A-1FFD-7EDD-B80A-2E19EF997DED}"/>
          </ac:spMkLst>
        </pc:spChg>
        <pc:spChg chg="add mod">
          <ac:chgData name="扬 沈" userId="0bd995854a0dc897" providerId="LiveId" clId="{048C5174-8DE0-48A8-9863-3F7F73CCECDA}" dt="2024-01-12T07:03:58.077" v="1228" actId="14100"/>
          <ac:spMkLst>
            <pc:docMk/>
            <pc:sldMk cId="179456046" sldId="387"/>
            <ac:spMk id="20" creationId="{13AE0443-63D2-6543-BF9D-E4CC996E9D89}"/>
          </ac:spMkLst>
        </pc:spChg>
        <pc:spChg chg="add del mod">
          <ac:chgData name="扬 沈" userId="0bd995854a0dc897" providerId="LiveId" clId="{048C5174-8DE0-48A8-9863-3F7F73CCECDA}" dt="2024-01-12T07:04:20.168" v="1234" actId="478"/>
          <ac:spMkLst>
            <pc:docMk/>
            <pc:sldMk cId="179456046" sldId="387"/>
            <ac:spMk id="22" creationId="{517D2926-9831-1755-333B-F5B5DD665D63}"/>
          </ac:spMkLst>
        </pc:spChg>
        <pc:spChg chg="add mod">
          <ac:chgData name="扬 沈" userId="0bd995854a0dc897" providerId="LiveId" clId="{048C5174-8DE0-48A8-9863-3F7F73CCECDA}" dt="2024-01-12T07:08:43.268" v="1244" actId="1076"/>
          <ac:spMkLst>
            <pc:docMk/>
            <pc:sldMk cId="179456046" sldId="387"/>
            <ac:spMk id="25" creationId="{3FB89D13-6DDC-B398-D4B0-666F311A9660}"/>
          </ac:spMkLst>
        </pc:spChg>
        <pc:spChg chg="add mod">
          <ac:chgData name="扬 沈" userId="0bd995854a0dc897" providerId="LiveId" clId="{048C5174-8DE0-48A8-9863-3F7F73CCECDA}" dt="2024-01-12T07:10:00.885" v="1258" actId="1076"/>
          <ac:spMkLst>
            <pc:docMk/>
            <pc:sldMk cId="179456046" sldId="387"/>
            <ac:spMk id="28" creationId="{DFF3AF7D-1F5A-0AAD-7DE9-7ED6C49A74AE}"/>
          </ac:spMkLst>
        </pc:spChg>
        <pc:spChg chg="add mod">
          <ac:chgData name="扬 沈" userId="0bd995854a0dc897" providerId="LiveId" clId="{048C5174-8DE0-48A8-9863-3F7F73CCECDA}" dt="2024-01-12T07:10:36.582" v="1318" actId="1076"/>
          <ac:spMkLst>
            <pc:docMk/>
            <pc:sldMk cId="179456046" sldId="387"/>
            <ac:spMk id="29" creationId="{9BBCB34F-73FA-761F-4281-81C4528524CA}"/>
          </ac:spMkLst>
        </pc:spChg>
        <pc:spChg chg="add del">
          <ac:chgData name="扬 沈" userId="0bd995854a0dc897" providerId="LiveId" clId="{048C5174-8DE0-48A8-9863-3F7F73CCECDA}" dt="2024-01-12T07:11:57.381" v="1321" actId="11529"/>
          <ac:spMkLst>
            <pc:docMk/>
            <pc:sldMk cId="179456046" sldId="387"/>
            <ac:spMk id="30" creationId="{485801FA-A14B-8E99-4251-0436124CD8D6}"/>
          </ac:spMkLst>
        </pc:spChg>
        <pc:spChg chg="add mod">
          <ac:chgData name="扬 沈" userId="0bd995854a0dc897" providerId="LiveId" clId="{048C5174-8DE0-48A8-9863-3F7F73CCECDA}" dt="2024-01-12T07:12:07.328" v="1324" actId="14100"/>
          <ac:spMkLst>
            <pc:docMk/>
            <pc:sldMk cId="179456046" sldId="387"/>
            <ac:spMk id="31" creationId="{DF56ED53-2135-B6C8-C369-9B87BDB65101}"/>
          </ac:spMkLst>
        </pc:spChg>
        <pc:picChg chg="add mod modCrop">
          <ac:chgData name="扬 沈" userId="0bd995854a0dc897" providerId="LiveId" clId="{048C5174-8DE0-48A8-9863-3F7F73CCECDA}" dt="2024-01-12T06:56:23.027" v="1161" actId="1076"/>
          <ac:picMkLst>
            <pc:docMk/>
            <pc:sldMk cId="179456046" sldId="387"/>
            <ac:picMk id="5" creationId="{390ED686-9C5E-C822-1DEF-D6D97EA4CBDD}"/>
          </ac:picMkLst>
        </pc:picChg>
        <pc:picChg chg="add mod ord">
          <ac:chgData name="扬 沈" userId="0bd995854a0dc897" providerId="LiveId" clId="{048C5174-8DE0-48A8-9863-3F7F73CCECDA}" dt="2024-01-12T07:03:28.376" v="1214" actId="1076"/>
          <ac:picMkLst>
            <pc:docMk/>
            <pc:sldMk cId="179456046" sldId="387"/>
            <ac:picMk id="17" creationId="{5E262698-52D9-84F6-48BD-63C08D189CC2}"/>
          </ac:picMkLst>
        </pc:picChg>
        <pc:picChg chg="add del mod">
          <ac:chgData name="扬 沈" userId="0bd995854a0dc897" providerId="LiveId" clId="{048C5174-8DE0-48A8-9863-3F7F73CCECDA}" dt="2024-01-12T07:08:30.657" v="1236" actId="478"/>
          <ac:picMkLst>
            <pc:docMk/>
            <pc:sldMk cId="179456046" sldId="387"/>
            <ac:picMk id="21" creationId="{47DC8C87-432F-A4A2-63FA-DBE2A4154893}"/>
          </ac:picMkLst>
        </pc:picChg>
        <pc:picChg chg="add mod">
          <ac:chgData name="扬 沈" userId="0bd995854a0dc897" providerId="LiveId" clId="{048C5174-8DE0-48A8-9863-3F7F73CCECDA}" dt="2024-01-12T07:08:37.938" v="1242" actId="1076"/>
          <ac:picMkLst>
            <pc:docMk/>
            <pc:sldMk cId="179456046" sldId="387"/>
            <ac:picMk id="24" creationId="{B6E92436-93F9-6681-7C55-9D795AFBCE0B}"/>
          </ac:picMkLst>
        </pc:picChg>
        <pc:picChg chg="add mod">
          <ac:chgData name="扬 沈" userId="0bd995854a0dc897" providerId="LiveId" clId="{048C5174-8DE0-48A8-9863-3F7F73CCECDA}" dt="2024-01-12T07:10:36.997" v="1319" actId="1076"/>
          <ac:picMkLst>
            <pc:docMk/>
            <pc:sldMk cId="179456046" sldId="387"/>
            <ac:picMk id="27" creationId="{08FE0636-968E-27D9-4B3F-968FAEA8B046}"/>
          </ac:picMkLst>
        </pc:picChg>
        <pc:cxnChg chg="add mod">
          <ac:chgData name="扬 沈" userId="0bd995854a0dc897" providerId="LiveId" clId="{048C5174-8DE0-48A8-9863-3F7F73CCECDA}" dt="2024-01-12T06:58:02.832" v="1178" actId="14100"/>
          <ac:cxnSpMkLst>
            <pc:docMk/>
            <pc:sldMk cId="179456046" sldId="387"/>
            <ac:cxnSpMk id="12" creationId="{84516816-9296-7BC8-FEBD-30CCF6FA331D}"/>
          </ac:cxnSpMkLst>
        </pc:cxnChg>
        <pc:cxnChg chg="add mod">
          <ac:chgData name="扬 沈" userId="0bd995854a0dc897" providerId="LiveId" clId="{048C5174-8DE0-48A8-9863-3F7F73CCECDA}" dt="2024-01-12T07:03:38.215" v="1216" actId="1076"/>
          <ac:cxnSpMkLst>
            <pc:docMk/>
            <pc:sldMk cId="179456046" sldId="387"/>
            <ac:cxnSpMk id="19" creationId="{27E472F7-BA1B-400F-2478-D747CCBF131E}"/>
          </ac:cxnSpMkLst>
        </pc:cxnChg>
      </pc:sldChg>
      <pc:sldChg chg="del">
        <pc:chgData name="扬 沈" userId="0bd995854a0dc897" providerId="LiveId" clId="{048C5174-8DE0-48A8-9863-3F7F73CCECDA}" dt="2024-01-03T08:26:36.434" v="10" actId="47"/>
        <pc:sldMkLst>
          <pc:docMk/>
          <pc:sldMk cId="700454665" sldId="387"/>
        </pc:sldMkLst>
      </pc:sldChg>
      <pc:sldChg chg="del">
        <pc:chgData name="扬 沈" userId="0bd995854a0dc897" providerId="LiveId" clId="{048C5174-8DE0-48A8-9863-3F7F73CCECDA}" dt="2024-01-03T08:26:38.805" v="13" actId="47"/>
        <pc:sldMkLst>
          <pc:docMk/>
          <pc:sldMk cId="112743592" sldId="388"/>
        </pc:sldMkLst>
      </pc:sldChg>
      <pc:sldChg chg="modSp new mod">
        <pc:chgData name="扬 沈" userId="0bd995854a0dc897" providerId="LiveId" clId="{048C5174-8DE0-48A8-9863-3F7F73CCECDA}" dt="2024-01-12T06:54:27.822" v="1108" actId="20577"/>
        <pc:sldMkLst>
          <pc:docMk/>
          <pc:sldMk cId="3215545095" sldId="388"/>
        </pc:sldMkLst>
        <pc:spChg chg="mod">
          <ac:chgData name="扬 沈" userId="0bd995854a0dc897" providerId="LiveId" clId="{048C5174-8DE0-48A8-9863-3F7F73CCECDA}" dt="2024-01-12T06:54:27.822" v="1108" actId="20577"/>
          <ac:spMkLst>
            <pc:docMk/>
            <pc:sldMk cId="3215545095" sldId="388"/>
            <ac:spMk id="3" creationId="{BE5385A0-6D3F-2190-2FDF-B37CB353BF39}"/>
          </ac:spMkLst>
        </pc:spChg>
      </pc:sldChg>
      <pc:sldChg chg="addSp delSp modSp new mod modNotesTx">
        <pc:chgData name="扬 沈" userId="0bd995854a0dc897" providerId="LiveId" clId="{048C5174-8DE0-48A8-9863-3F7F73CCECDA}" dt="2024-01-12T08:21:04.518" v="1424" actId="14100"/>
        <pc:sldMkLst>
          <pc:docMk/>
          <pc:sldMk cId="2084256418" sldId="389"/>
        </pc:sldMkLst>
        <pc:spChg chg="mod">
          <ac:chgData name="扬 沈" userId="0bd995854a0dc897" providerId="LiveId" clId="{048C5174-8DE0-48A8-9863-3F7F73CCECDA}" dt="2024-01-12T07:14:28.400" v="1364" actId="20577"/>
          <ac:spMkLst>
            <pc:docMk/>
            <pc:sldMk cId="2084256418" sldId="389"/>
            <ac:spMk id="3" creationId="{EC4BF2B6-0AF2-EE56-15E6-540245EAAB4E}"/>
          </ac:spMkLst>
        </pc:spChg>
        <pc:spChg chg="add mod">
          <ac:chgData name="扬 沈" userId="0bd995854a0dc897" providerId="LiveId" clId="{048C5174-8DE0-48A8-9863-3F7F73CCECDA}" dt="2024-01-12T08:21:04.518" v="1424" actId="14100"/>
          <ac:spMkLst>
            <pc:docMk/>
            <pc:sldMk cId="2084256418" sldId="389"/>
            <ac:spMk id="6" creationId="{C89382CB-9A27-C3C4-608D-99B6DEE46C49}"/>
          </ac:spMkLst>
        </pc:spChg>
        <pc:spChg chg="add mod">
          <ac:chgData name="扬 沈" userId="0bd995854a0dc897" providerId="LiveId" clId="{048C5174-8DE0-48A8-9863-3F7F73CCECDA}" dt="2024-01-12T08:20:55.803" v="1419" actId="14100"/>
          <ac:spMkLst>
            <pc:docMk/>
            <pc:sldMk cId="2084256418" sldId="389"/>
            <ac:spMk id="7" creationId="{3DB26616-1261-A2BA-184C-4FE823F3DB5D}"/>
          </ac:spMkLst>
        </pc:spChg>
        <pc:picChg chg="add del mod">
          <ac:chgData name="扬 沈" userId="0bd995854a0dc897" providerId="LiveId" clId="{048C5174-8DE0-48A8-9863-3F7F73CCECDA}" dt="2024-01-12T08:20:40.786" v="1412" actId="478"/>
          <ac:picMkLst>
            <pc:docMk/>
            <pc:sldMk cId="2084256418" sldId="389"/>
            <ac:picMk id="5" creationId="{0513C354-A72E-ECE9-F9D8-0134F233D68E}"/>
          </ac:picMkLst>
        </pc:picChg>
        <pc:picChg chg="add mod ord">
          <ac:chgData name="扬 沈" userId="0bd995854a0dc897" providerId="LiveId" clId="{048C5174-8DE0-48A8-9863-3F7F73CCECDA}" dt="2024-01-12T08:20:50.471" v="1417" actId="167"/>
          <ac:picMkLst>
            <pc:docMk/>
            <pc:sldMk cId="2084256418" sldId="389"/>
            <ac:picMk id="9" creationId="{895C325F-986E-00A1-CA8A-AF1726458A79}"/>
          </ac:picMkLst>
        </pc:picChg>
      </pc:sldChg>
      <pc:sldChg chg="del">
        <pc:chgData name="扬 沈" userId="0bd995854a0dc897" providerId="LiveId" clId="{048C5174-8DE0-48A8-9863-3F7F73CCECDA}" dt="2024-01-03T08:26:36.891" v="11" actId="47"/>
        <pc:sldMkLst>
          <pc:docMk/>
          <pc:sldMk cId="3271087847" sldId="389"/>
        </pc:sldMkLst>
      </pc:sldChg>
      <pc:sldChg chg="addSp modSp new mod ord">
        <pc:chgData name="扬 沈" userId="0bd995854a0dc897" providerId="LiveId" clId="{048C5174-8DE0-48A8-9863-3F7F73CCECDA}" dt="2024-01-13T02:46:05.812" v="1625"/>
        <pc:sldMkLst>
          <pc:docMk/>
          <pc:sldMk cId="3393700806" sldId="390"/>
        </pc:sldMkLst>
        <pc:spChg chg="mod">
          <ac:chgData name="扬 沈" userId="0bd995854a0dc897" providerId="LiveId" clId="{048C5174-8DE0-48A8-9863-3F7F73CCECDA}" dt="2024-01-12T08:06:01.645" v="1379" actId="20577"/>
          <ac:spMkLst>
            <pc:docMk/>
            <pc:sldMk cId="3393700806" sldId="390"/>
            <ac:spMk id="3" creationId="{0EAB9844-D2B4-7510-39DF-5F1F8250F837}"/>
          </ac:spMkLst>
        </pc:spChg>
        <pc:spChg chg="add mod">
          <ac:chgData name="扬 沈" userId="0bd995854a0dc897" providerId="LiveId" clId="{048C5174-8DE0-48A8-9863-3F7F73CCECDA}" dt="2024-01-12T09:27:01.918" v="1612" actId="1076"/>
          <ac:spMkLst>
            <pc:docMk/>
            <pc:sldMk cId="3393700806" sldId="390"/>
            <ac:spMk id="4" creationId="{52A95A46-1FD2-C994-2614-C7263E3CCDA9}"/>
          </ac:spMkLst>
        </pc:spChg>
        <pc:spChg chg="add mod">
          <ac:chgData name="扬 沈" userId="0bd995854a0dc897" providerId="LiveId" clId="{048C5174-8DE0-48A8-9863-3F7F73CCECDA}" dt="2024-01-13T02:46:05.812" v="1625"/>
          <ac:spMkLst>
            <pc:docMk/>
            <pc:sldMk cId="3393700806" sldId="390"/>
            <ac:spMk id="6" creationId="{B2420450-B390-E249-AD56-8BDA3831D33C}"/>
          </ac:spMkLst>
        </pc:spChg>
      </pc:sldChg>
      <pc:sldChg chg="del">
        <pc:chgData name="扬 沈" userId="0bd995854a0dc897" providerId="LiveId" clId="{048C5174-8DE0-48A8-9863-3F7F73CCECDA}" dt="2024-01-03T08:26:37.079" v="12" actId="47"/>
        <pc:sldMkLst>
          <pc:docMk/>
          <pc:sldMk cId="4068453906" sldId="390"/>
        </pc:sldMkLst>
      </pc:sldChg>
      <pc:sldChg chg="addSp modSp new mod modNotesTx">
        <pc:chgData name="扬 沈" userId="0bd995854a0dc897" providerId="LiveId" clId="{048C5174-8DE0-48A8-9863-3F7F73CCECDA}" dt="2024-01-12T09:04:29.794" v="1520"/>
        <pc:sldMkLst>
          <pc:docMk/>
          <pc:sldMk cId="2611586150" sldId="391"/>
        </pc:sldMkLst>
        <pc:spChg chg="mod">
          <ac:chgData name="扬 沈" userId="0bd995854a0dc897" providerId="LiveId" clId="{048C5174-8DE0-48A8-9863-3F7F73CCECDA}" dt="2024-01-12T08:24:15.613" v="1503" actId="313"/>
          <ac:spMkLst>
            <pc:docMk/>
            <pc:sldMk cId="2611586150" sldId="391"/>
            <ac:spMk id="3" creationId="{DDAD6033-3045-0F66-7685-CDB1C0FB1C7E}"/>
          </ac:spMkLst>
        </pc:spChg>
        <pc:picChg chg="add mod">
          <ac:chgData name="扬 沈" userId="0bd995854a0dc897" providerId="LiveId" clId="{048C5174-8DE0-48A8-9863-3F7F73CCECDA}" dt="2024-01-12T09:04:18.929" v="1516" actId="1076"/>
          <ac:picMkLst>
            <pc:docMk/>
            <pc:sldMk cId="2611586150" sldId="391"/>
            <ac:picMk id="5" creationId="{37E5B8BA-8CCE-382D-E26C-58EE0A73090F}"/>
          </ac:picMkLst>
        </pc:picChg>
        <pc:picChg chg="add mod">
          <ac:chgData name="扬 沈" userId="0bd995854a0dc897" providerId="LiveId" clId="{048C5174-8DE0-48A8-9863-3F7F73CCECDA}" dt="2024-01-12T09:04:19.614" v="1517" actId="1076"/>
          <ac:picMkLst>
            <pc:docMk/>
            <pc:sldMk cId="2611586150" sldId="391"/>
            <ac:picMk id="7" creationId="{B21BD5D1-2B79-6D3A-C878-8FCCBE3E14E2}"/>
          </ac:picMkLst>
        </pc:picChg>
        <pc:picChg chg="add mod">
          <ac:chgData name="扬 沈" userId="0bd995854a0dc897" providerId="LiveId" clId="{048C5174-8DE0-48A8-9863-3F7F73CCECDA}" dt="2024-01-12T09:04:23.275" v="1519" actId="1076"/>
          <ac:picMkLst>
            <pc:docMk/>
            <pc:sldMk cId="2611586150" sldId="391"/>
            <ac:picMk id="9" creationId="{4AFD9E3D-467C-DF6A-7874-FBA5ABB6BA6B}"/>
          </ac:picMkLst>
        </pc:picChg>
      </pc:sldChg>
      <pc:sldChg chg="addSp modSp new mod">
        <pc:chgData name="扬 沈" userId="0bd995854a0dc897" providerId="LiveId" clId="{048C5174-8DE0-48A8-9863-3F7F73CCECDA}" dt="2024-01-12T09:23:59.751" v="1609" actId="14100"/>
        <pc:sldMkLst>
          <pc:docMk/>
          <pc:sldMk cId="650294060" sldId="392"/>
        </pc:sldMkLst>
        <pc:spChg chg="mod">
          <ac:chgData name="扬 沈" userId="0bd995854a0dc897" providerId="LiveId" clId="{048C5174-8DE0-48A8-9863-3F7F73CCECDA}" dt="2024-01-12T09:16:33.526" v="1559"/>
          <ac:spMkLst>
            <pc:docMk/>
            <pc:sldMk cId="650294060" sldId="392"/>
            <ac:spMk id="3" creationId="{2034F282-44A7-874A-21C8-970AFFF46A7B}"/>
          </ac:spMkLst>
        </pc:spChg>
        <pc:spChg chg="add">
          <ac:chgData name="扬 沈" userId="0bd995854a0dc897" providerId="LiveId" clId="{048C5174-8DE0-48A8-9863-3F7F73CCECDA}" dt="2024-01-12T09:15:15.946" v="1548"/>
          <ac:spMkLst>
            <pc:docMk/>
            <pc:sldMk cId="650294060" sldId="392"/>
            <ac:spMk id="4" creationId="{59A5B0DE-CC95-CEA5-C2AF-C91E46AAA673}"/>
          </ac:spMkLst>
        </pc:spChg>
        <pc:spChg chg="add mod">
          <ac:chgData name="扬 沈" userId="0bd995854a0dc897" providerId="LiveId" clId="{048C5174-8DE0-48A8-9863-3F7F73CCECDA}" dt="2024-01-12T09:15:31.370" v="1553" actId="1076"/>
          <ac:spMkLst>
            <pc:docMk/>
            <pc:sldMk cId="650294060" sldId="392"/>
            <ac:spMk id="6" creationId="{5CD257F7-24A5-1050-D043-BD278E222892}"/>
          </ac:spMkLst>
        </pc:spChg>
        <pc:spChg chg="add mod">
          <ac:chgData name="扬 沈" userId="0bd995854a0dc897" providerId="LiveId" clId="{048C5174-8DE0-48A8-9863-3F7F73CCECDA}" dt="2024-01-12T09:23:10.476" v="1584" actId="14100"/>
          <ac:spMkLst>
            <pc:docMk/>
            <pc:sldMk cId="650294060" sldId="392"/>
            <ac:spMk id="11" creationId="{1AC2DD5A-D054-5401-748B-0653CFA23491}"/>
          </ac:spMkLst>
        </pc:spChg>
        <pc:spChg chg="add mod">
          <ac:chgData name="扬 沈" userId="0bd995854a0dc897" providerId="LiveId" clId="{048C5174-8DE0-48A8-9863-3F7F73CCECDA}" dt="2024-01-12T09:23:54.229" v="1606"/>
          <ac:spMkLst>
            <pc:docMk/>
            <pc:sldMk cId="650294060" sldId="392"/>
            <ac:spMk id="14" creationId="{87AA3117-FF62-96D2-CA3C-D2AB96DCCBCA}"/>
          </ac:spMkLst>
        </pc:spChg>
        <pc:spChg chg="add mod">
          <ac:chgData name="扬 沈" userId="0bd995854a0dc897" providerId="LiveId" clId="{048C5174-8DE0-48A8-9863-3F7F73CCECDA}" dt="2024-01-12T09:23:59.751" v="1609" actId="14100"/>
          <ac:spMkLst>
            <pc:docMk/>
            <pc:sldMk cId="650294060" sldId="392"/>
            <ac:spMk id="16" creationId="{94873CC1-1366-F105-3CC6-01895D0B7676}"/>
          </ac:spMkLst>
        </pc:spChg>
        <pc:picChg chg="add mod">
          <ac:chgData name="扬 沈" userId="0bd995854a0dc897" providerId="LiveId" clId="{048C5174-8DE0-48A8-9863-3F7F73CCECDA}" dt="2024-01-12T09:22:40.282" v="1575" actId="1076"/>
          <ac:picMkLst>
            <pc:docMk/>
            <pc:sldMk cId="650294060" sldId="392"/>
            <ac:picMk id="8" creationId="{24F183D1-3692-F30E-B5BD-A071FF2AD29A}"/>
          </ac:picMkLst>
        </pc:picChg>
        <pc:picChg chg="add mod">
          <ac:chgData name="扬 沈" userId="0bd995854a0dc897" providerId="LiveId" clId="{048C5174-8DE0-48A8-9863-3F7F73CCECDA}" dt="2024-01-12T09:23:26.904" v="1588" actId="1076"/>
          <ac:picMkLst>
            <pc:docMk/>
            <pc:sldMk cId="650294060" sldId="392"/>
            <ac:picMk id="10" creationId="{838DD065-AF97-E245-29E0-ADF03BF20172}"/>
          </ac:picMkLst>
        </pc:picChg>
        <pc:cxnChg chg="add mod">
          <ac:chgData name="扬 沈" userId="0bd995854a0dc897" providerId="LiveId" clId="{048C5174-8DE0-48A8-9863-3F7F73CCECDA}" dt="2024-01-12T09:23:31.981" v="1589" actId="14100"/>
          <ac:cxnSpMkLst>
            <pc:docMk/>
            <pc:sldMk cId="650294060" sldId="392"/>
            <ac:cxnSpMk id="12" creationId="{827D96F8-C964-44D5-8507-67F04C03C89E}"/>
          </ac:cxnSpMkLst>
        </pc:cxnChg>
      </pc:sldChg>
      <pc:sldChg chg="addSp modSp new mod">
        <pc:chgData name="扬 沈" userId="0bd995854a0dc897" providerId="LiveId" clId="{048C5174-8DE0-48A8-9863-3F7F73CCECDA}" dt="2024-01-12T09:17:31.961" v="1570" actId="14100"/>
        <pc:sldMkLst>
          <pc:docMk/>
          <pc:sldMk cId="2561838755" sldId="393"/>
        </pc:sldMkLst>
        <pc:spChg chg="mod">
          <ac:chgData name="扬 沈" userId="0bd995854a0dc897" providerId="LiveId" clId="{048C5174-8DE0-48A8-9863-3F7F73CCECDA}" dt="2024-01-12T09:16:41.520" v="1564" actId="20577"/>
          <ac:spMkLst>
            <pc:docMk/>
            <pc:sldMk cId="2561838755" sldId="393"/>
            <ac:spMk id="3" creationId="{FE491C32-11D2-FF97-74B8-A2AF38162394}"/>
          </ac:spMkLst>
        </pc:spChg>
        <pc:picChg chg="add mod">
          <ac:chgData name="扬 沈" userId="0bd995854a0dc897" providerId="LiveId" clId="{048C5174-8DE0-48A8-9863-3F7F73CCECDA}" dt="2024-01-12T09:17:31.961" v="1570" actId="14100"/>
          <ac:picMkLst>
            <pc:docMk/>
            <pc:sldMk cId="2561838755" sldId="393"/>
            <ac:picMk id="5" creationId="{0C062C8A-F14A-05A5-AC7D-B39D29BD34EE}"/>
          </ac:picMkLst>
        </pc:picChg>
      </pc:sldChg>
      <pc:sldChg chg="del">
        <pc:chgData name="扬 沈" userId="0bd995854a0dc897" providerId="LiveId" clId="{048C5174-8DE0-48A8-9863-3F7F73CCECDA}" dt="2024-01-03T08:26:34.666" v="0" actId="47"/>
        <pc:sldMkLst>
          <pc:docMk/>
          <pc:sldMk cId="2914950132" sldId="393"/>
        </pc:sldMkLst>
      </pc:sldChg>
      <pc:sldChg chg="del">
        <pc:chgData name="扬 沈" userId="0bd995854a0dc897" providerId="LiveId" clId="{048C5174-8DE0-48A8-9863-3F7F73CCECDA}" dt="2024-01-03T08:26:35.150" v="1" actId="47"/>
        <pc:sldMkLst>
          <pc:docMk/>
          <pc:sldMk cId="825129798" sldId="394"/>
        </pc:sldMkLst>
      </pc:sldChg>
      <pc:sldChg chg="del">
        <pc:chgData name="扬 沈" userId="0bd995854a0dc897" providerId="LiveId" clId="{048C5174-8DE0-48A8-9863-3F7F73CCECDA}" dt="2024-01-03T08:26:35.524" v="5" actId="47"/>
        <pc:sldMkLst>
          <pc:docMk/>
          <pc:sldMk cId="863249907" sldId="395"/>
        </pc:sldMkLst>
      </pc:sldChg>
      <pc:sldChg chg="del">
        <pc:chgData name="扬 沈" userId="0bd995854a0dc897" providerId="LiveId" clId="{048C5174-8DE0-48A8-9863-3F7F73CCECDA}" dt="2024-01-03T08:26:35.233" v="3" actId="47"/>
        <pc:sldMkLst>
          <pc:docMk/>
          <pc:sldMk cId="2438256955" sldId="396"/>
        </pc:sldMkLst>
      </pc:sldChg>
      <pc:sldChg chg="del">
        <pc:chgData name="扬 沈" userId="0bd995854a0dc897" providerId="LiveId" clId="{048C5174-8DE0-48A8-9863-3F7F73CCECDA}" dt="2024-01-03T08:26:35.197" v="2" actId="47"/>
        <pc:sldMkLst>
          <pc:docMk/>
          <pc:sldMk cId="651840903" sldId="397"/>
        </pc:sldMkLst>
      </pc:sldChg>
      <pc:sldChg chg="del">
        <pc:chgData name="扬 沈" userId="0bd995854a0dc897" providerId="LiveId" clId="{048C5174-8DE0-48A8-9863-3F7F73CCECDA}" dt="2024-01-03T08:26:35.744" v="6" actId="47"/>
        <pc:sldMkLst>
          <pc:docMk/>
          <pc:sldMk cId="2745939694" sldId="398"/>
        </pc:sldMkLst>
      </pc:sldChg>
      <pc:sldChg chg="del">
        <pc:chgData name="扬 沈" userId="0bd995854a0dc897" providerId="LiveId" clId="{048C5174-8DE0-48A8-9863-3F7F73CCECDA}" dt="2024-01-03T08:26:35.917" v="7" actId="47"/>
        <pc:sldMkLst>
          <pc:docMk/>
          <pc:sldMk cId="2926606642" sldId="399"/>
        </pc:sldMkLst>
      </pc:sldChg>
      <pc:sldChg chg="del">
        <pc:chgData name="扬 沈" userId="0bd995854a0dc897" providerId="LiveId" clId="{048C5174-8DE0-48A8-9863-3F7F73CCECDA}" dt="2024-01-03T08:26:36.089" v="8" actId="47"/>
        <pc:sldMkLst>
          <pc:docMk/>
          <pc:sldMk cId="2018667538" sldId="400"/>
        </pc:sldMkLst>
      </pc:sldChg>
    </pc:docChg>
  </pc:docChgLst>
  <pc:docChgLst>
    <pc:chgData name="沈 扬" userId="0bd995854a0dc897" providerId="LiveId" clId="{E770C1CC-A78A-4FA8-B594-2A943F025F98}"/>
    <pc:docChg chg="undo custSel addSld delSld modSld">
      <pc:chgData name="沈 扬" userId="0bd995854a0dc897" providerId="LiveId" clId="{E770C1CC-A78A-4FA8-B594-2A943F025F98}" dt="2023-06-09T15:16:14.245" v="326"/>
      <pc:docMkLst>
        <pc:docMk/>
      </pc:docMkLst>
      <pc:sldChg chg="modSp mod">
        <pc:chgData name="沈 扬" userId="0bd995854a0dc897" providerId="LiveId" clId="{E770C1CC-A78A-4FA8-B594-2A943F025F98}" dt="2023-06-09T13:35:22.631" v="5" actId="20577"/>
        <pc:sldMkLst>
          <pc:docMk/>
          <pc:sldMk cId="1608503086" sldId="374"/>
        </pc:sldMkLst>
        <pc:spChg chg="mod">
          <ac:chgData name="沈 扬" userId="0bd995854a0dc897" providerId="LiveId" clId="{E770C1CC-A78A-4FA8-B594-2A943F025F98}" dt="2023-06-09T13:35:22.631" v="5" actId="20577"/>
          <ac:spMkLst>
            <pc:docMk/>
            <pc:sldMk cId="1608503086" sldId="374"/>
            <ac:spMk id="2" creationId="{90FD3EB2-1D54-B2F6-470C-D329E4592727}"/>
          </ac:spMkLst>
        </pc:spChg>
      </pc:sldChg>
      <pc:sldChg chg="modSp mod">
        <pc:chgData name="沈 扬" userId="0bd995854a0dc897" providerId="LiveId" clId="{E770C1CC-A78A-4FA8-B594-2A943F025F98}" dt="2023-06-09T14:57:07.218" v="13" actId="27636"/>
        <pc:sldMkLst>
          <pc:docMk/>
          <pc:sldMk cId="2348016675" sldId="383"/>
        </pc:sldMkLst>
        <pc:spChg chg="mod">
          <ac:chgData name="沈 扬" userId="0bd995854a0dc897" providerId="LiveId" clId="{E770C1CC-A78A-4FA8-B594-2A943F025F98}" dt="2023-06-09T14:57:07.218" v="13" actId="27636"/>
          <ac:spMkLst>
            <pc:docMk/>
            <pc:sldMk cId="2348016675" sldId="383"/>
            <ac:spMk id="3" creationId="{195DC2F8-D054-20F0-9913-FBFBD592050C}"/>
          </ac:spMkLst>
        </pc:spChg>
      </pc:sldChg>
      <pc:sldChg chg="del">
        <pc:chgData name="沈 扬" userId="0bd995854a0dc897" providerId="LiveId" clId="{E770C1CC-A78A-4FA8-B594-2A943F025F98}" dt="2023-06-09T14:56:49.626" v="11" actId="47"/>
        <pc:sldMkLst>
          <pc:docMk/>
          <pc:sldMk cId="568531904" sldId="384"/>
        </pc:sldMkLst>
      </pc:sldChg>
      <pc:sldChg chg="addSp delSp modSp new mod modAnim modNotesTx">
        <pc:chgData name="沈 扬" userId="0bd995854a0dc897" providerId="LiveId" clId="{E770C1CC-A78A-4FA8-B594-2A943F025F98}" dt="2023-06-09T15:16:14.245" v="326"/>
        <pc:sldMkLst>
          <pc:docMk/>
          <pc:sldMk cId="2167327739" sldId="384"/>
        </pc:sldMkLst>
        <pc:spChg chg="mod">
          <ac:chgData name="沈 扬" userId="0bd995854a0dc897" providerId="LiveId" clId="{E770C1CC-A78A-4FA8-B594-2A943F025F98}" dt="2023-06-09T15:04:29.743" v="172" actId="20577"/>
          <ac:spMkLst>
            <pc:docMk/>
            <pc:sldMk cId="2167327739" sldId="384"/>
            <ac:spMk id="3" creationId="{A809CEF4-DF78-886C-A8E2-6D1A3E913A37}"/>
          </ac:spMkLst>
        </pc:spChg>
        <pc:spChg chg="add mod">
          <ac:chgData name="沈 扬" userId="0bd995854a0dc897" providerId="LiveId" clId="{E770C1CC-A78A-4FA8-B594-2A943F025F98}" dt="2023-06-09T15:15:43.121" v="323" actId="1076"/>
          <ac:spMkLst>
            <pc:docMk/>
            <pc:sldMk cId="2167327739" sldId="384"/>
            <ac:spMk id="8" creationId="{52D0481A-C099-FB49-45A2-A6F82EFE0CEF}"/>
          </ac:spMkLst>
        </pc:spChg>
        <pc:picChg chg="add del">
          <ac:chgData name="沈 扬" userId="0bd995854a0dc897" providerId="LiveId" clId="{E770C1CC-A78A-4FA8-B594-2A943F025F98}" dt="2023-06-09T14:57:49.587" v="16" actId="22"/>
          <ac:picMkLst>
            <pc:docMk/>
            <pc:sldMk cId="2167327739" sldId="384"/>
            <ac:picMk id="5" creationId="{AC1B1E33-3F1A-BA41-92D1-7BDE46A0DCEB}"/>
          </ac:picMkLst>
        </pc:picChg>
        <pc:picChg chg="add mod">
          <ac:chgData name="沈 扬" userId="0bd995854a0dc897" providerId="LiveId" clId="{E770C1CC-A78A-4FA8-B594-2A943F025F98}" dt="2023-06-09T14:58:41.292" v="21" actId="1076"/>
          <ac:picMkLst>
            <pc:docMk/>
            <pc:sldMk cId="2167327739" sldId="384"/>
            <ac:picMk id="6" creationId="{2C024C98-322C-F13F-1CF0-EA88404CE9F2}"/>
          </ac:picMkLst>
        </pc:picChg>
      </pc:sldChg>
      <pc:sldChg chg="addSp delSp modSp new mod">
        <pc:chgData name="沈 扬" userId="0bd995854a0dc897" providerId="LiveId" clId="{E770C1CC-A78A-4FA8-B594-2A943F025F98}" dt="2023-06-09T15:06:05.104" v="182" actId="693"/>
        <pc:sldMkLst>
          <pc:docMk/>
          <pc:sldMk cId="3709379708" sldId="385"/>
        </pc:sldMkLst>
        <pc:spChg chg="mod">
          <ac:chgData name="沈 扬" userId="0bd995854a0dc897" providerId="LiveId" clId="{E770C1CC-A78A-4FA8-B594-2A943F025F98}" dt="2023-06-09T15:04:26.819" v="171" actId="20577"/>
          <ac:spMkLst>
            <pc:docMk/>
            <pc:sldMk cId="3709379708" sldId="385"/>
            <ac:spMk id="3" creationId="{C9DFDD23-AA7A-5EB2-B9BE-775EF24A3460}"/>
          </ac:spMkLst>
        </pc:spChg>
        <pc:spChg chg="add del">
          <ac:chgData name="沈 扬" userId="0bd995854a0dc897" providerId="LiveId" clId="{E770C1CC-A78A-4FA8-B594-2A943F025F98}" dt="2023-06-09T15:00:37.519" v="87" actId="22"/>
          <ac:spMkLst>
            <pc:docMk/>
            <pc:sldMk cId="3709379708" sldId="385"/>
            <ac:spMk id="7" creationId="{A15254EE-96B2-0AF2-00DE-10A295C1275A}"/>
          </ac:spMkLst>
        </pc:spChg>
        <pc:spChg chg="add mod">
          <ac:chgData name="沈 扬" userId="0bd995854a0dc897" providerId="LiveId" clId="{E770C1CC-A78A-4FA8-B594-2A943F025F98}" dt="2023-06-09T15:03:34.554" v="157" actId="1076"/>
          <ac:spMkLst>
            <pc:docMk/>
            <pc:sldMk cId="3709379708" sldId="385"/>
            <ac:spMk id="9" creationId="{1D6C87B0-BEAD-0C38-8904-2BA083DCF598}"/>
          </ac:spMkLst>
        </pc:spChg>
        <pc:spChg chg="add mod">
          <ac:chgData name="沈 扬" userId="0bd995854a0dc897" providerId="LiveId" clId="{E770C1CC-A78A-4FA8-B594-2A943F025F98}" dt="2023-06-09T15:04:50.455" v="173" actId="255"/>
          <ac:spMkLst>
            <pc:docMk/>
            <pc:sldMk cId="3709379708" sldId="385"/>
            <ac:spMk id="15" creationId="{5F61F429-C413-0C94-21B7-994D14B3DFB5}"/>
          </ac:spMkLst>
        </pc:spChg>
        <pc:spChg chg="add mod">
          <ac:chgData name="沈 扬" userId="0bd995854a0dc897" providerId="LiveId" clId="{E770C1CC-A78A-4FA8-B594-2A943F025F98}" dt="2023-06-09T15:05:54.091" v="181" actId="1076"/>
          <ac:spMkLst>
            <pc:docMk/>
            <pc:sldMk cId="3709379708" sldId="385"/>
            <ac:spMk id="16" creationId="{2D52BB08-25A6-E692-C96C-7543AB5A407B}"/>
          </ac:spMkLst>
        </pc:spChg>
        <pc:spChg chg="add mod">
          <ac:chgData name="沈 扬" userId="0bd995854a0dc897" providerId="LiveId" clId="{E770C1CC-A78A-4FA8-B594-2A943F025F98}" dt="2023-06-09T15:06:05.104" v="182" actId="693"/>
          <ac:spMkLst>
            <pc:docMk/>
            <pc:sldMk cId="3709379708" sldId="385"/>
            <ac:spMk id="17" creationId="{9316DBFD-6566-3DC5-29A2-71628EEC81C7}"/>
          </ac:spMkLst>
        </pc:spChg>
        <pc:picChg chg="add mod">
          <ac:chgData name="沈 扬" userId="0bd995854a0dc897" providerId="LiveId" clId="{E770C1CC-A78A-4FA8-B594-2A943F025F98}" dt="2023-06-09T15:04:09.126" v="169" actId="1076"/>
          <ac:picMkLst>
            <pc:docMk/>
            <pc:sldMk cId="3709379708" sldId="385"/>
            <ac:picMk id="5" creationId="{DA88C9C1-210B-48B5-D807-19FD9499DCFB}"/>
          </ac:picMkLst>
        </pc:picChg>
        <pc:picChg chg="add del mod">
          <ac:chgData name="沈 扬" userId="0bd995854a0dc897" providerId="LiveId" clId="{E770C1CC-A78A-4FA8-B594-2A943F025F98}" dt="2023-06-09T15:03:20.898" v="151" actId="478"/>
          <ac:picMkLst>
            <pc:docMk/>
            <pc:sldMk cId="3709379708" sldId="385"/>
            <ac:picMk id="11" creationId="{1FE2ED74-BC2E-60FA-2C9A-87527DAE08CB}"/>
          </ac:picMkLst>
        </pc:picChg>
        <pc:picChg chg="add mod">
          <ac:chgData name="沈 扬" userId="0bd995854a0dc897" providerId="LiveId" clId="{E770C1CC-A78A-4FA8-B594-2A943F025F98}" dt="2023-06-09T15:04:06.978" v="168" actId="1076"/>
          <ac:picMkLst>
            <pc:docMk/>
            <pc:sldMk cId="3709379708" sldId="385"/>
            <ac:picMk id="13" creationId="{47898959-F468-1A7D-5B02-487C30F42F81}"/>
          </ac:picMkLst>
        </pc:picChg>
      </pc:sldChg>
      <pc:sldChg chg="addSp modSp new mod">
        <pc:chgData name="沈 扬" userId="0bd995854a0dc897" providerId="LiveId" clId="{E770C1CC-A78A-4FA8-B594-2A943F025F98}" dt="2023-06-09T15:09:54.146" v="295" actId="1076"/>
        <pc:sldMkLst>
          <pc:docMk/>
          <pc:sldMk cId="3431352272" sldId="386"/>
        </pc:sldMkLst>
        <pc:picChg chg="add mod">
          <ac:chgData name="沈 扬" userId="0bd995854a0dc897" providerId="LiveId" clId="{E770C1CC-A78A-4FA8-B594-2A943F025F98}" dt="2023-06-09T15:09:37.789" v="291" actId="1076"/>
          <ac:picMkLst>
            <pc:docMk/>
            <pc:sldMk cId="3431352272" sldId="386"/>
            <ac:picMk id="5" creationId="{C63F3D3E-7F12-0B32-7500-3D32CC06461A}"/>
          </ac:picMkLst>
        </pc:picChg>
        <pc:picChg chg="add mod">
          <ac:chgData name="沈 扬" userId="0bd995854a0dc897" providerId="LiveId" clId="{E770C1CC-A78A-4FA8-B594-2A943F025F98}" dt="2023-06-09T15:09:54.146" v="295" actId="1076"/>
          <ac:picMkLst>
            <pc:docMk/>
            <pc:sldMk cId="3431352272" sldId="386"/>
            <ac:picMk id="7" creationId="{98025D82-75FA-1004-12D9-88806CA52F10}"/>
          </ac:picMkLst>
        </pc:picChg>
      </pc:sldChg>
      <pc:sldChg chg="addSp modSp new mod">
        <pc:chgData name="沈 扬" userId="0bd995854a0dc897" providerId="LiveId" clId="{E770C1CC-A78A-4FA8-B594-2A943F025F98}" dt="2023-06-09T15:13:30.592" v="310" actId="1076"/>
        <pc:sldMkLst>
          <pc:docMk/>
          <pc:sldMk cId="3959896556" sldId="387"/>
        </pc:sldMkLst>
        <pc:picChg chg="add mod">
          <ac:chgData name="沈 扬" userId="0bd995854a0dc897" providerId="LiveId" clId="{E770C1CC-A78A-4FA8-B594-2A943F025F98}" dt="2023-06-09T15:12:33.217" v="303" actId="1076"/>
          <ac:picMkLst>
            <pc:docMk/>
            <pc:sldMk cId="3959896556" sldId="387"/>
            <ac:picMk id="5" creationId="{45261328-F674-374B-8FA1-03ED3059DB62}"/>
          </ac:picMkLst>
        </pc:picChg>
        <pc:picChg chg="add mod">
          <ac:chgData name="沈 扬" userId="0bd995854a0dc897" providerId="LiveId" clId="{E770C1CC-A78A-4FA8-B594-2A943F025F98}" dt="2023-06-09T15:13:30.592" v="310" actId="1076"/>
          <ac:picMkLst>
            <pc:docMk/>
            <pc:sldMk cId="3959896556" sldId="387"/>
            <ac:picMk id="7" creationId="{81C79A21-9B84-A126-7F4B-D43ABC3CB572}"/>
          </ac:picMkLst>
        </pc:picChg>
      </pc:sldChg>
      <pc:sldChg chg="del">
        <pc:chgData name="沈 扬" userId="0bd995854a0dc897" providerId="LiveId" clId="{E770C1CC-A78A-4FA8-B594-2A943F025F98}" dt="2023-06-09T13:35:59.784" v="10" actId="47"/>
        <pc:sldMkLst>
          <pc:docMk/>
          <pc:sldMk cId="4234279017" sldId="388"/>
        </pc:sldMkLst>
      </pc:sldChg>
      <pc:sldChg chg="del">
        <pc:chgData name="沈 扬" userId="0bd995854a0dc897" providerId="LiveId" clId="{E770C1CC-A78A-4FA8-B594-2A943F025F98}" dt="2023-06-09T13:35:59.087" v="9" actId="47"/>
        <pc:sldMkLst>
          <pc:docMk/>
          <pc:sldMk cId="4107373808" sldId="389"/>
        </pc:sldMkLst>
      </pc:sldChg>
      <pc:sldChg chg="del">
        <pc:chgData name="沈 扬" userId="0bd995854a0dc897" providerId="LiveId" clId="{E770C1CC-A78A-4FA8-B594-2A943F025F98}" dt="2023-06-09T13:35:56.873" v="7" actId="47"/>
        <pc:sldMkLst>
          <pc:docMk/>
          <pc:sldMk cId="20731018" sldId="390"/>
        </pc:sldMkLst>
      </pc:sldChg>
      <pc:sldChg chg="del">
        <pc:chgData name="沈 扬" userId="0bd995854a0dc897" providerId="LiveId" clId="{E770C1CC-A78A-4FA8-B594-2A943F025F98}" dt="2023-06-09T13:35:58.554" v="8" actId="47"/>
        <pc:sldMkLst>
          <pc:docMk/>
          <pc:sldMk cId="611588335" sldId="391"/>
        </pc:sldMkLst>
      </pc:sldChg>
      <pc:sldChg chg="del">
        <pc:chgData name="沈 扬" userId="0bd995854a0dc897" providerId="LiveId" clId="{E770C1CC-A78A-4FA8-B594-2A943F025F98}" dt="2023-06-09T13:35:55.604" v="6" actId="47"/>
        <pc:sldMkLst>
          <pc:docMk/>
          <pc:sldMk cId="4263837567" sldId="392"/>
        </pc:sldMkLst>
      </pc:sldChg>
    </pc:docChg>
  </pc:docChgLst>
  <pc:docChgLst>
    <pc:chgData name="沈 扬" userId="0bd995854a0dc897" providerId="LiveId" clId="{DADA1557-F224-4486-846C-CEA4B9626A05}"/>
    <pc:docChg chg="modSld">
      <pc:chgData name="沈 扬" userId="0bd995854a0dc897" providerId="LiveId" clId="{DADA1557-F224-4486-846C-CEA4B9626A05}" dt="2023-05-20T01:40:03.672" v="2" actId="554"/>
      <pc:docMkLst>
        <pc:docMk/>
      </pc:docMkLst>
      <pc:sldChg chg="modSp mod">
        <pc:chgData name="沈 扬" userId="0bd995854a0dc897" providerId="LiveId" clId="{DADA1557-F224-4486-846C-CEA4B9626A05}" dt="2023-05-20T01:39:35.192" v="0" actId="554"/>
        <pc:sldMkLst>
          <pc:docMk/>
          <pc:sldMk cId="568531904" sldId="384"/>
        </pc:sldMkLst>
        <pc:picChg chg="mod">
          <ac:chgData name="沈 扬" userId="0bd995854a0dc897" providerId="LiveId" clId="{DADA1557-F224-4486-846C-CEA4B9626A05}" dt="2023-05-20T01:39:35.192" v="0" actId="554"/>
          <ac:picMkLst>
            <pc:docMk/>
            <pc:sldMk cId="568531904" sldId="384"/>
            <ac:picMk id="9" creationId="{777380EE-D82A-A583-6EFB-E865FC776217}"/>
          </ac:picMkLst>
        </pc:picChg>
        <pc:picChg chg="mod">
          <ac:chgData name="沈 扬" userId="0bd995854a0dc897" providerId="LiveId" clId="{DADA1557-F224-4486-846C-CEA4B9626A05}" dt="2023-05-20T01:39:35.192" v="0" actId="554"/>
          <ac:picMkLst>
            <pc:docMk/>
            <pc:sldMk cId="568531904" sldId="384"/>
            <ac:picMk id="11" creationId="{AB07257C-2972-A845-60BB-F832BB3ACB32}"/>
          </ac:picMkLst>
        </pc:picChg>
      </pc:sldChg>
      <pc:sldChg chg="modSp mod">
        <pc:chgData name="沈 扬" userId="0bd995854a0dc897" providerId="LiveId" clId="{DADA1557-F224-4486-846C-CEA4B9626A05}" dt="2023-05-20T01:40:03.672" v="2" actId="554"/>
        <pc:sldMkLst>
          <pc:docMk/>
          <pc:sldMk cId="4234279017" sldId="388"/>
        </pc:sldMkLst>
        <pc:picChg chg="mod">
          <ac:chgData name="沈 扬" userId="0bd995854a0dc897" providerId="LiveId" clId="{DADA1557-F224-4486-846C-CEA4B9626A05}" dt="2023-05-20T01:40:03.672" v="2" actId="554"/>
          <ac:picMkLst>
            <pc:docMk/>
            <pc:sldMk cId="4234279017" sldId="388"/>
            <ac:picMk id="5" creationId="{D3D73172-DAD2-09B7-5996-AB9DE14ACD4A}"/>
          </ac:picMkLst>
        </pc:picChg>
        <pc:picChg chg="mod">
          <ac:chgData name="沈 扬" userId="0bd995854a0dc897" providerId="LiveId" clId="{DADA1557-F224-4486-846C-CEA4B9626A05}" dt="2023-05-20T01:39:55.388" v="1" actId="552"/>
          <ac:picMkLst>
            <pc:docMk/>
            <pc:sldMk cId="4234279017" sldId="388"/>
            <ac:picMk id="7" creationId="{91F5515E-D485-3DB6-AF74-7A631563D2A8}"/>
          </ac:picMkLst>
        </pc:picChg>
        <pc:picChg chg="mod">
          <ac:chgData name="沈 扬" userId="0bd995854a0dc897" providerId="LiveId" clId="{DADA1557-F224-4486-846C-CEA4B9626A05}" dt="2023-05-20T01:40:03.672" v="2" actId="554"/>
          <ac:picMkLst>
            <pc:docMk/>
            <pc:sldMk cId="4234279017" sldId="388"/>
            <ac:picMk id="11" creationId="{50D4AF2F-A148-BC35-45DB-CCF6FFEE736E}"/>
          </ac:picMkLst>
        </pc:picChg>
      </pc:sldChg>
    </pc:docChg>
  </pc:docChgLst>
  <pc:docChgLst>
    <pc:chgData name="沈 扬" userId="0bd995854a0dc897" providerId="LiveId" clId="{98F30577-BE7C-4DCA-8CED-48DDE5A43D27}"/>
    <pc:docChg chg="undo custSel addSld delSld modSld sldOrd">
      <pc:chgData name="沈 扬" userId="0bd995854a0dc897" providerId="LiveId" clId="{98F30577-BE7C-4DCA-8CED-48DDE5A43D27}" dt="2023-09-09T01:55:29.074" v="478" actId="1076"/>
      <pc:docMkLst>
        <pc:docMk/>
      </pc:docMkLst>
      <pc:sldChg chg="addSp delSp modSp add del mod modNotesTx">
        <pc:chgData name="沈 扬" userId="0bd995854a0dc897" providerId="LiveId" clId="{98F30577-BE7C-4DCA-8CED-48DDE5A43D27}" dt="2023-09-08T12:28:29.068" v="83" actId="20577"/>
        <pc:sldMkLst>
          <pc:docMk/>
          <pc:sldMk cId="1608503086" sldId="374"/>
        </pc:sldMkLst>
        <pc:spChg chg="del">
          <ac:chgData name="沈 扬" userId="0bd995854a0dc897" providerId="LiveId" clId="{98F30577-BE7C-4DCA-8CED-48DDE5A43D27}" dt="2023-09-08T12:20:45.137" v="11" actId="478"/>
          <ac:spMkLst>
            <pc:docMk/>
            <pc:sldMk cId="1608503086" sldId="374"/>
            <ac:spMk id="2" creationId="{90FD3EB2-1D54-B2F6-470C-D329E4592727}"/>
          </ac:spMkLst>
        </pc:spChg>
        <pc:spChg chg="del">
          <ac:chgData name="沈 扬" userId="0bd995854a0dc897" providerId="LiveId" clId="{98F30577-BE7C-4DCA-8CED-48DDE5A43D27}" dt="2023-09-08T12:20:45.137" v="11" actId="478"/>
          <ac:spMkLst>
            <pc:docMk/>
            <pc:sldMk cId="1608503086" sldId="374"/>
            <ac:spMk id="3" creationId="{F902AD61-BA9D-A65C-002C-DF31624155F0}"/>
          </ac:spMkLst>
        </pc:spChg>
        <pc:spChg chg="add mod">
          <ac:chgData name="沈 扬" userId="0bd995854a0dc897" providerId="LiveId" clId="{98F30577-BE7C-4DCA-8CED-48DDE5A43D27}" dt="2023-09-08T12:20:45.137" v="11" actId="478"/>
          <ac:spMkLst>
            <pc:docMk/>
            <pc:sldMk cId="1608503086" sldId="374"/>
            <ac:spMk id="5" creationId="{7AA5A1F6-938A-9DCE-0902-E62CB01E0DE7}"/>
          </ac:spMkLst>
        </pc:spChg>
        <pc:spChg chg="add mod">
          <ac:chgData name="沈 扬" userId="0bd995854a0dc897" providerId="LiveId" clId="{98F30577-BE7C-4DCA-8CED-48DDE5A43D27}" dt="2023-09-08T12:20:45.137" v="11" actId="478"/>
          <ac:spMkLst>
            <pc:docMk/>
            <pc:sldMk cId="1608503086" sldId="374"/>
            <ac:spMk id="7" creationId="{07303261-F045-724C-960B-B9223DCDD802}"/>
          </ac:spMkLst>
        </pc:spChg>
        <pc:picChg chg="add del">
          <ac:chgData name="沈 扬" userId="0bd995854a0dc897" providerId="LiveId" clId="{98F30577-BE7C-4DCA-8CED-48DDE5A43D27}" dt="2023-09-08T12:20:47.842" v="13" actId="22"/>
          <ac:picMkLst>
            <pc:docMk/>
            <pc:sldMk cId="1608503086" sldId="374"/>
            <ac:picMk id="9" creationId="{5DFADE0B-056D-F826-5379-CDF8BCBE688D}"/>
          </ac:picMkLst>
        </pc:picChg>
        <pc:picChg chg="add mod">
          <ac:chgData name="沈 扬" userId="0bd995854a0dc897" providerId="LiveId" clId="{98F30577-BE7C-4DCA-8CED-48DDE5A43D27}" dt="2023-09-08T12:20:53.411" v="16" actId="1076"/>
          <ac:picMkLst>
            <pc:docMk/>
            <pc:sldMk cId="1608503086" sldId="374"/>
            <ac:picMk id="11" creationId="{E5AF0586-4943-6230-5D35-959F15FE0C48}"/>
          </ac:picMkLst>
        </pc:picChg>
      </pc:sldChg>
      <pc:sldChg chg="add del">
        <pc:chgData name="沈 扬" userId="0bd995854a0dc897" providerId="LiveId" clId="{98F30577-BE7C-4DCA-8CED-48DDE5A43D27}" dt="2023-09-08T12:24:38.792" v="30" actId="47"/>
        <pc:sldMkLst>
          <pc:docMk/>
          <pc:sldMk cId="2348016675" sldId="383"/>
        </pc:sldMkLst>
      </pc:sldChg>
      <pc:sldChg chg="modSp add mod ord">
        <pc:chgData name="沈 扬" userId="0bd995854a0dc897" providerId="LiveId" clId="{98F30577-BE7C-4DCA-8CED-48DDE5A43D27}" dt="2023-09-08T12:24:36.777" v="29" actId="20577"/>
        <pc:sldMkLst>
          <pc:docMk/>
          <pc:sldMk cId="202438923" sldId="384"/>
        </pc:sldMkLst>
        <pc:spChg chg="mod">
          <ac:chgData name="沈 扬" userId="0bd995854a0dc897" providerId="LiveId" clId="{98F30577-BE7C-4DCA-8CED-48DDE5A43D27}" dt="2023-09-08T12:24:36.777" v="29" actId="20577"/>
          <ac:spMkLst>
            <pc:docMk/>
            <pc:sldMk cId="202438923" sldId="384"/>
            <ac:spMk id="2" creationId="{90FD3EB2-1D54-B2F6-470C-D329E4592727}"/>
          </ac:spMkLst>
        </pc:spChg>
      </pc:sldChg>
      <pc:sldChg chg="modSp add mod">
        <pc:chgData name="沈 扬" userId="0bd995854a0dc897" providerId="LiveId" clId="{98F30577-BE7C-4DCA-8CED-48DDE5A43D27}" dt="2023-09-09T01:54:10.428" v="477" actId="1076"/>
        <pc:sldMkLst>
          <pc:docMk/>
          <pc:sldMk cId="2641601932" sldId="385"/>
        </pc:sldMkLst>
        <pc:picChg chg="mod">
          <ac:chgData name="沈 扬" userId="0bd995854a0dc897" providerId="LiveId" clId="{98F30577-BE7C-4DCA-8CED-48DDE5A43D27}" dt="2023-09-09T01:54:10.428" v="477" actId="1076"/>
          <ac:picMkLst>
            <pc:docMk/>
            <pc:sldMk cId="2641601932" sldId="385"/>
            <ac:picMk id="11" creationId="{5A1E6FD7-B550-69A4-76C1-CD95C45553F0}"/>
          </ac:picMkLst>
        </pc:picChg>
      </pc:sldChg>
      <pc:sldChg chg="del">
        <pc:chgData name="沈 扬" userId="0bd995854a0dc897" providerId="LiveId" clId="{98F30577-BE7C-4DCA-8CED-48DDE5A43D27}" dt="2023-09-08T12:19:06.090" v="0" actId="47"/>
        <pc:sldMkLst>
          <pc:docMk/>
          <pc:sldMk cId="3203319618" sldId="385"/>
        </pc:sldMkLst>
      </pc:sldChg>
      <pc:sldChg chg="addSp delSp modSp new del mod modNotesTx">
        <pc:chgData name="沈 扬" userId="0bd995854a0dc897" providerId="LiveId" clId="{98F30577-BE7C-4DCA-8CED-48DDE5A43D27}" dt="2023-09-08T14:03:30.406" v="439" actId="2696"/>
        <pc:sldMkLst>
          <pc:docMk/>
          <pc:sldMk cId="3204368126" sldId="385"/>
        </pc:sldMkLst>
        <pc:spChg chg="mod">
          <ac:chgData name="沈 扬" userId="0bd995854a0dc897" providerId="LiveId" clId="{98F30577-BE7C-4DCA-8CED-48DDE5A43D27}" dt="2023-09-08T12:32:31.103" v="98" actId="20577"/>
          <ac:spMkLst>
            <pc:docMk/>
            <pc:sldMk cId="3204368126" sldId="385"/>
            <ac:spMk id="3" creationId="{A18692BC-B70B-069B-4C31-B56BE14F2189}"/>
          </ac:spMkLst>
        </pc:spChg>
        <pc:picChg chg="add del">
          <ac:chgData name="沈 扬" userId="0bd995854a0dc897" providerId="LiveId" clId="{98F30577-BE7C-4DCA-8CED-48DDE5A43D27}" dt="2023-09-08T12:31:17.050" v="86" actId="22"/>
          <ac:picMkLst>
            <pc:docMk/>
            <pc:sldMk cId="3204368126" sldId="385"/>
            <ac:picMk id="5" creationId="{06B52268-0C3E-1ACA-A087-F22F3DBD770A}"/>
          </ac:picMkLst>
        </pc:picChg>
        <pc:picChg chg="add del mod">
          <ac:chgData name="沈 扬" userId="0bd995854a0dc897" providerId="LiveId" clId="{98F30577-BE7C-4DCA-8CED-48DDE5A43D27}" dt="2023-09-08T12:31:56.848" v="92" actId="478"/>
          <ac:picMkLst>
            <pc:docMk/>
            <pc:sldMk cId="3204368126" sldId="385"/>
            <ac:picMk id="7" creationId="{8B3A87F4-9F04-27FF-D9A8-30542AFA9C03}"/>
          </ac:picMkLst>
        </pc:picChg>
        <pc:picChg chg="add del">
          <ac:chgData name="沈 扬" userId="0bd995854a0dc897" providerId="LiveId" clId="{98F30577-BE7C-4DCA-8CED-48DDE5A43D27}" dt="2023-09-08T12:32:00.074" v="94" actId="22"/>
          <ac:picMkLst>
            <pc:docMk/>
            <pc:sldMk cId="3204368126" sldId="385"/>
            <ac:picMk id="9" creationId="{522904B2-8A09-62A7-D668-419F806E82E0}"/>
          </ac:picMkLst>
        </pc:picChg>
        <pc:picChg chg="add mod">
          <ac:chgData name="沈 扬" userId="0bd995854a0dc897" providerId="LiveId" clId="{98F30577-BE7C-4DCA-8CED-48DDE5A43D27}" dt="2023-09-08T12:32:05.036" v="97" actId="1076"/>
          <ac:picMkLst>
            <pc:docMk/>
            <pc:sldMk cId="3204368126" sldId="385"/>
            <ac:picMk id="11" creationId="{5A1E6FD7-B550-69A4-76C1-CD95C45553F0}"/>
          </ac:picMkLst>
        </pc:picChg>
      </pc:sldChg>
      <pc:sldChg chg="addSp delSp modSp new mod modNotesTx">
        <pc:chgData name="沈 扬" userId="0bd995854a0dc897" providerId="LiveId" clId="{98F30577-BE7C-4DCA-8CED-48DDE5A43D27}" dt="2023-09-08T14:06:30.561" v="445" actId="21"/>
        <pc:sldMkLst>
          <pc:docMk/>
          <pc:sldMk cId="288370612" sldId="386"/>
        </pc:sldMkLst>
        <pc:spChg chg="add mod">
          <ac:chgData name="沈 扬" userId="0bd995854a0dc897" providerId="LiveId" clId="{98F30577-BE7C-4DCA-8CED-48DDE5A43D27}" dt="2023-09-08T13:38:05.273" v="317" actId="20577"/>
          <ac:spMkLst>
            <pc:docMk/>
            <pc:sldMk cId="288370612" sldId="386"/>
            <ac:spMk id="5" creationId="{D67C1331-CA2A-53BB-AA7F-E2BE1DC8DFCB}"/>
          </ac:spMkLst>
        </pc:spChg>
        <pc:spChg chg="add mod">
          <ac:chgData name="沈 扬" userId="0bd995854a0dc897" providerId="LiveId" clId="{98F30577-BE7C-4DCA-8CED-48DDE5A43D27}" dt="2023-09-08T13:37:42.972" v="312" actId="20577"/>
          <ac:spMkLst>
            <pc:docMk/>
            <pc:sldMk cId="288370612" sldId="386"/>
            <ac:spMk id="7" creationId="{DDE5C36D-A471-D62B-C280-D5159E2E216D}"/>
          </ac:spMkLst>
        </pc:spChg>
        <pc:spChg chg="add del mod">
          <ac:chgData name="沈 扬" userId="0bd995854a0dc897" providerId="LiveId" clId="{98F30577-BE7C-4DCA-8CED-48DDE5A43D27}" dt="2023-09-08T14:06:30.561" v="445" actId="21"/>
          <ac:spMkLst>
            <pc:docMk/>
            <pc:sldMk cId="288370612" sldId="386"/>
            <ac:spMk id="9" creationId="{DC190501-2903-5A79-8522-610E234E2988}"/>
          </ac:spMkLst>
        </pc:spChg>
      </pc:sldChg>
      <pc:sldChg chg="new del">
        <pc:chgData name="沈 扬" userId="0bd995854a0dc897" providerId="LiveId" clId="{98F30577-BE7C-4DCA-8CED-48DDE5A43D27}" dt="2023-09-08T13:03:16.905" v="264" actId="680"/>
        <pc:sldMkLst>
          <pc:docMk/>
          <pc:sldMk cId="1280620640" sldId="386"/>
        </pc:sldMkLst>
      </pc:sldChg>
      <pc:sldChg chg="del">
        <pc:chgData name="沈 扬" userId="0bd995854a0dc897" providerId="LiveId" clId="{98F30577-BE7C-4DCA-8CED-48DDE5A43D27}" dt="2023-09-08T12:19:06.543" v="1" actId="47"/>
        <pc:sldMkLst>
          <pc:docMk/>
          <pc:sldMk cId="2674200021" sldId="386"/>
        </pc:sldMkLst>
      </pc:sldChg>
      <pc:sldChg chg="del">
        <pc:chgData name="沈 扬" userId="0bd995854a0dc897" providerId="LiveId" clId="{98F30577-BE7C-4DCA-8CED-48DDE5A43D27}" dt="2023-09-08T12:19:06.606" v="2" actId="47"/>
        <pc:sldMkLst>
          <pc:docMk/>
          <pc:sldMk cId="425378812" sldId="387"/>
        </pc:sldMkLst>
      </pc:sldChg>
      <pc:sldChg chg="new del">
        <pc:chgData name="沈 扬" userId="0bd995854a0dc897" providerId="LiveId" clId="{98F30577-BE7C-4DCA-8CED-48DDE5A43D27}" dt="2023-09-08T14:14:03.075" v="467" actId="47"/>
        <pc:sldMkLst>
          <pc:docMk/>
          <pc:sldMk cId="1573381310" sldId="387"/>
        </pc:sldMkLst>
      </pc:sldChg>
      <pc:sldChg chg="addSp delSp modSp new mod modNotesTx">
        <pc:chgData name="沈 扬" userId="0bd995854a0dc897" providerId="LiveId" clId="{98F30577-BE7C-4DCA-8CED-48DDE5A43D27}" dt="2023-09-08T14:10:15.207" v="466"/>
        <pc:sldMkLst>
          <pc:docMk/>
          <pc:sldMk cId="2006603836" sldId="388"/>
        </pc:sldMkLst>
        <pc:spChg chg="mod">
          <ac:chgData name="沈 扬" userId="0bd995854a0dc897" providerId="LiveId" clId="{98F30577-BE7C-4DCA-8CED-48DDE5A43D27}" dt="2023-09-08T13:51:38.320" v="341"/>
          <ac:spMkLst>
            <pc:docMk/>
            <pc:sldMk cId="2006603836" sldId="388"/>
            <ac:spMk id="3" creationId="{6318697D-FD8B-571A-8BF4-547611EA20AA}"/>
          </ac:spMkLst>
        </pc:spChg>
        <pc:spChg chg="add del mod">
          <ac:chgData name="沈 扬" userId="0bd995854a0dc897" providerId="LiveId" clId="{98F30577-BE7C-4DCA-8CED-48DDE5A43D27}" dt="2023-09-08T13:51:53.239" v="349" actId="478"/>
          <ac:spMkLst>
            <pc:docMk/>
            <pc:sldMk cId="2006603836" sldId="388"/>
            <ac:spMk id="5" creationId="{0880C52C-16E1-2017-2D06-B5AEF590C2D7}"/>
          </ac:spMkLst>
        </pc:spChg>
        <pc:spChg chg="add del mod">
          <ac:chgData name="沈 扬" userId="0bd995854a0dc897" providerId="LiveId" clId="{98F30577-BE7C-4DCA-8CED-48DDE5A43D27}" dt="2023-09-08T13:51:40.494" v="342" actId="478"/>
          <ac:spMkLst>
            <pc:docMk/>
            <pc:sldMk cId="2006603836" sldId="388"/>
            <ac:spMk id="11" creationId="{EF103C74-2F3D-1726-53DD-FE7435A23CA4}"/>
          </ac:spMkLst>
        </pc:spChg>
        <pc:picChg chg="add del">
          <ac:chgData name="沈 扬" userId="0bd995854a0dc897" providerId="LiveId" clId="{98F30577-BE7C-4DCA-8CED-48DDE5A43D27}" dt="2023-09-08T13:50:11.991" v="336" actId="22"/>
          <ac:picMkLst>
            <pc:docMk/>
            <pc:sldMk cId="2006603836" sldId="388"/>
            <ac:picMk id="7" creationId="{98D7254F-EF25-1FDD-9AD0-F939B9E9E053}"/>
          </ac:picMkLst>
        </pc:picChg>
        <pc:picChg chg="add mod">
          <ac:chgData name="沈 扬" userId="0bd995854a0dc897" providerId="LiveId" clId="{98F30577-BE7C-4DCA-8CED-48DDE5A43D27}" dt="2023-09-08T13:51:45.433" v="346" actId="1076"/>
          <ac:picMkLst>
            <pc:docMk/>
            <pc:sldMk cId="2006603836" sldId="388"/>
            <ac:picMk id="9" creationId="{32D33D28-C349-843E-4779-A643BF733F56}"/>
          </ac:picMkLst>
        </pc:picChg>
      </pc:sldChg>
      <pc:sldChg chg="del">
        <pc:chgData name="沈 扬" userId="0bd995854a0dc897" providerId="LiveId" clId="{98F30577-BE7C-4DCA-8CED-48DDE5A43D27}" dt="2023-09-08T12:19:06.653" v="4" actId="47"/>
        <pc:sldMkLst>
          <pc:docMk/>
          <pc:sldMk cId="3598184615" sldId="388"/>
        </pc:sldMkLst>
      </pc:sldChg>
      <pc:sldChg chg="addSp delSp modSp new mod modNotesTx">
        <pc:chgData name="沈 扬" userId="0bd995854a0dc897" providerId="LiveId" clId="{98F30577-BE7C-4DCA-8CED-48DDE5A43D27}" dt="2023-09-09T01:16:22.584" v="476" actId="1076"/>
        <pc:sldMkLst>
          <pc:docMk/>
          <pc:sldMk cId="1408806097" sldId="389"/>
        </pc:sldMkLst>
        <pc:spChg chg="mod">
          <ac:chgData name="沈 扬" userId="0bd995854a0dc897" providerId="LiveId" clId="{98F30577-BE7C-4DCA-8CED-48DDE5A43D27}" dt="2023-09-08T13:53:58.381" v="361" actId="14100"/>
          <ac:spMkLst>
            <pc:docMk/>
            <pc:sldMk cId="1408806097" sldId="389"/>
            <ac:spMk id="3" creationId="{7017CA38-4A46-090E-1058-659BEF6685ED}"/>
          </ac:spMkLst>
        </pc:spChg>
        <pc:spChg chg="add del">
          <ac:chgData name="沈 扬" userId="0bd995854a0dc897" providerId="LiveId" clId="{98F30577-BE7C-4DCA-8CED-48DDE5A43D27}" dt="2023-09-08T13:54:39.145" v="363" actId="22"/>
          <ac:spMkLst>
            <pc:docMk/>
            <pc:sldMk cId="1408806097" sldId="389"/>
            <ac:spMk id="5" creationId="{87594394-AC92-8866-4914-FA72D9AF7F70}"/>
          </ac:spMkLst>
        </pc:spChg>
        <pc:spChg chg="add mod">
          <ac:chgData name="沈 扬" userId="0bd995854a0dc897" providerId="LiveId" clId="{98F30577-BE7C-4DCA-8CED-48DDE5A43D27}" dt="2023-09-09T01:16:17.943" v="473" actId="1076"/>
          <ac:spMkLst>
            <pc:docMk/>
            <pc:sldMk cId="1408806097" sldId="389"/>
            <ac:spMk id="9" creationId="{04267025-A0B4-1F09-C1F7-E75EADB2B2B3}"/>
          </ac:spMkLst>
        </pc:spChg>
        <pc:picChg chg="add mod">
          <ac:chgData name="沈 扬" userId="0bd995854a0dc897" providerId="LiveId" clId="{98F30577-BE7C-4DCA-8CED-48DDE5A43D27}" dt="2023-09-09T01:16:21.381" v="475" actId="1076"/>
          <ac:picMkLst>
            <pc:docMk/>
            <pc:sldMk cId="1408806097" sldId="389"/>
            <ac:picMk id="5" creationId="{CD1D794C-0010-B03B-B7F8-BE98CE230CC4}"/>
          </ac:picMkLst>
        </pc:picChg>
        <pc:picChg chg="add mod">
          <ac:chgData name="沈 扬" userId="0bd995854a0dc897" providerId="LiveId" clId="{98F30577-BE7C-4DCA-8CED-48DDE5A43D27}" dt="2023-09-09T01:16:22.584" v="476" actId="1076"/>
          <ac:picMkLst>
            <pc:docMk/>
            <pc:sldMk cId="1408806097" sldId="389"/>
            <ac:picMk id="7" creationId="{9035A591-4D55-37AC-C03C-5AD4873E114A}"/>
          </ac:picMkLst>
        </pc:picChg>
      </pc:sldChg>
      <pc:sldChg chg="del">
        <pc:chgData name="沈 扬" userId="0bd995854a0dc897" providerId="LiveId" clId="{98F30577-BE7C-4DCA-8CED-48DDE5A43D27}" dt="2023-09-08T12:19:06.668" v="5" actId="47"/>
        <pc:sldMkLst>
          <pc:docMk/>
          <pc:sldMk cId="2084934207" sldId="389"/>
        </pc:sldMkLst>
      </pc:sldChg>
      <pc:sldChg chg="addSp delSp modSp new mod ord modNotesTx">
        <pc:chgData name="沈 扬" userId="0bd995854a0dc897" providerId="LiveId" clId="{98F30577-BE7C-4DCA-8CED-48DDE5A43D27}" dt="2023-09-09T01:55:29.074" v="478" actId="1076"/>
        <pc:sldMkLst>
          <pc:docMk/>
          <pc:sldMk cId="654997893" sldId="390"/>
        </pc:sldMkLst>
        <pc:spChg chg="add mod">
          <ac:chgData name="沈 扬" userId="0bd995854a0dc897" providerId="LiveId" clId="{98F30577-BE7C-4DCA-8CED-48DDE5A43D27}" dt="2023-09-08T14:06:40.506" v="449" actId="1076"/>
          <ac:spMkLst>
            <pc:docMk/>
            <pc:sldMk cId="654997893" sldId="390"/>
            <ac:spMk id="8" creationId="{71B65A21-98DA-D491-8711-E11D7704DDF9}"/>
          </ac:spMkLst>
        </pc:spChg>
        <pc:picChg chg="add del">
          <ac:chgData name="沈 扬" userId="0bd995854a0dc897" providerId="LiveId" clId="{98F30577-BE7C-4DCA-8CED-48DDE5A43D27}" dt="2023-09-08T14:03:24.674" v="436" actId="22"/>
          <ac:picMkLst>
            <pc:docMk/>
            <pc:sldMk cId="654997893" sldId="390"/>
            <ac:picMk id="5" creationId="{286735E6-4020-DC60-C953-E54731122625}"/>
          </ac:picMkLst>
        </pc:picChg>
        <pc:picChg chg="add mod">
          <ac:chgData name="沈 扬" userId="0bd995854a0dc897" providerId="LiveId" clId="{98F30577-BE7C-4DCA-8CED-48DDE5A43D27}" dt="2023-09-09T01:55:29.074" v="478" actId="1076"/>
          <ac:picMkLst>
            <pc:docMk/>
            <pc:sldMk cId="654997893" sldId="390"/>
            <ac:picMk id="7" creationId="{77C0D957-A853-105B-C825-A7511660389D}"/>
          </ac:picMkLst>
        </pc:picChg>
      </pc:sldChg>
      <pc:sldChg chg="del">
        <pc:chgData name="沈 扬" userId="0bd995854a0dc897" providerId="LiveId" clId="{98F30577-BE7C-4DCA-8CED-48DDE5A43D27}" dt="2023-09-08T12:19:06.700" v="6" actId="47"/>
        <pc:sldMkLst>
          <pc:docMk/>
          <pc:sldMk cId="2205602178" sldId="390"/>
        </pc:sldMkLst>
      </pc:sldChg>
      <pc:sldChg chg="del">
        <pc:chgData name="沈 扬" userId="0bd995854a0dc897" providerId="LiveId" clId="{98F30577-BE7C-4DCA-8CED-48DDE5A43D27}" dt="2023-09-08T12:19:06.606" v="3" actId="47"/>
        <pc:sldMkLst>
          <pc:docMk/>
          <pc:sldMk cId="3929873527" sldId="392"/>
        </pc:sldMkLst>
      </pc:sldChg>
    </pc:docChg>
  </pc:docChgLst>
  <pc:docChgLst>
    <pc:chgData name="扬 沈" userId="0bd995854a0dc897" providerId="LiveId" clId="{BDBB1CDF-434D-4AFC-98E2-FB8EE06C1B4C}"/>
    <pc:docChg chg="undo custSel addSld delSld modSld sldOrd">
      <pc:chgData name="扬 沈" userId="0bd995854a0dc897" providerId="LiveId" clId="{BDBB1CDF-434D-4AFC-98E2-FB8EE06C1B4C}" dt="2023-11-04T02:22:48.423" v="1037" actId="20577"/>
      <pc:docMkLst>
        <pc:docMk/>
      </pc:docMkLst>
      <pc:sldChg chg="del">
        <pc:chgData name="扬 沈" userId="0bd995854a0dc897" providerId="LiveId" clId="{BDBB1CDF-434D-4AFC-98E2-FB8EE06C1B4C}" dt="2023-10-31T07:30:43.430" v="6" actId="47"/>
        <pc:sldMkLst>
          <pc:docMk/>
          <pc:sldMk cId="810752823" sldId="257"/>
        </pc:sldMkLst>
      </pc:sldChg>
      <pc:sldChg chg="modSp add del mod">
        <pc:chgData name="扬 沈" userId="0bd995854a0dc897" providerId="LiveId" clId="{BDBB1CDF-434D-4AFC-98E2-FB8EE06C1B4C}" dt="2023-11-04T02:22:48.423" v="1037" actId="20577"/>
        <pc:sldMkLst>
          <pc:docMk/>
          <pc:sldMk cId="202438923" sldId="384"/>
        </pc:sldMkLst>
        <pc:spChg chg="mod">
          <ac:chgData name="扬 沈" userId="0bd995854a0dc897" providerId="LiveId" clId="{BDBB1CDF-434D-4AFC-98E2-FB8EE06C1B4C}" dt="2023-10-31T07:31:00.712" v="28" actId="20577"/>
          <ac:spMkLst>
            <pc:docMk/>
            <pc:sldMk cId="202438923" sldId="384"/>
            <ac:spMk id="2" creationId="{90FD3EB2-1D54-B2F6-470C-D329E4592727}"/>
          </ac:spMkLst>
        </pc:spChg>
        <pc:spChg chg="mod">
          <ac:chgData name="扬 沈" userId="0bd995854a0dc897" providerId="LiveId" clId="{BDBB1CDF-434D-4AFC-98E2-FB8EE06C1B4C}" dt="2023-11-04T02:22:48.423" v="1037" actId="20577"/>
          <ac:spMkLst>
            <pc:docMk/>
            <pc:sldMk cId="202438923" sldId="384"/>
            <ac:spMk id="3" creationId="{F902AD61-BA9D-A65C-002C-DF31624155F0}"/>
          </ac:spMkLst>
        </pc:spChg>
      </pc:sldChg>
      <pc:sldChg chg="del">
        <pc:chgData name="扬 沈" userId="0bd995854a0dc897" providerId="LiveId" clId="{BDBB1CDF-434D-4AFC-98E2-FB8EE06C1B4C}" dt="2023-10-31T07:30:43.352" v="3" actId="47"/>
        <pc:sldMkLst>
          <pc:docMk/>
          <pc:sldMk cId="276070245" sldId="385"/>
        </pc:sldMkLst>
      </pc:sldChg>
      <pc:sldChg chg="addSp modSp new mod ord modNotesTx">
        <pc:chgData name="扬 沈" userId="0bd995854a0dc897" providerId="LiveId" clId="{BDBB1CDF-434D-4AFC-98E2-FB8EE06C1B4C}" dt="2023-11-01T11:28:04.832" v="459"/>
        <pc:sldMkLst>
          <pc:docMk/>
          <pc:sldMk cId="3671781356" sldId="385"/>
        </pc:sldMkLst>
        <pc:spChg chg="mod">
          <ac:chgData name="扬 沈" userId="0bd995854a0dc897" providerId="LiveId" clId="{BDBB1CDF-434D-4AFC-98E2-FB8EE06C1B4C}" dt="2023-10-31T07:36:35.518" v="58"/>
          <ac:spMkLst>
            <pc:docMk/>
            <pc:sldMk cId="3671781356" sldId="385"/>
            <ac:spMk id="3" creationId="{2B63DB4F-06EB-0B34-92DA-5330CDA0B7D3}"/>
          </ac:spMkLst>
        </pc:spChg>
        <pc:picChg chg="add mod">
          <ac:chgData name="扬 沈" userId="0bd995854a0dc897" providerId="LiveId" clId="{BDBB1CDF-434D-4AFC-98E2-FB8EE06C1B4C}" dt="2023-10-31T07:37:34.121" v="71" actId="1076"/>
          <ac:picMkLst>
            <pc:docMk/>
            <pc:sldMk cId="3671781356" sldId="385"/>
            <ac:picMk id="4" creationId="{9AB3ECC6-9F9D-5A4B-419A-ECA085D06BD0}"/>
          </ac:picMkLst>
        </pc:picChg>
        <pc:picChg chg="add mod">
          <ac:chgData name="扬 沈" userId="0bd995854a0dc897" providerId="LiveId" clId="{BDBB1CDF-434D-4AFC-98E2-FB8EE06C1B4C}" dt="2023-10-31T07:37:32.714" v="70" actId="1076"/>
          <ac:picMkLst>
            <pc:docMk/>
            <pc:sldMk cId="3671781356" sldId="385"/>
            <ac:picMk id="6" creationId="{9B5650B7-90C8-1081-A84A-05964C67CA1E}"/>
          </ac:picMkLst>
        </pc:picChg>
      </pc:sldChg>
      <pc:sldChg chg="del">
        <pc:chgData name="扬 沈" userId="0bd995854a0dc897" providerId="LiveId" clId="{BDBB1CDF-434D-4AFC-98E2-FB8EE06C1B4C}" dt="2023-10-31T07:30:43.305" v="2" actId="47"/>
        <pc:sldMkLst>
          <pc:docMk/>
          <pc:sldMk cId="2142755954" sldId="386"/>
        </pc:sldMkLst>
      </pc:sldChg>
      <pc:sldChg chg="addSp new mod ord modShow">
        <pc:chgData name="扬 沈" userId="0bd995854a0dc897" providerId="LiveId" clId="{BDBB1CDF-434D-4AFC-98E2-FB8EE06C1B4C}" dt="2023-11-03T08:47:32.281" v="862" actId="729"/>
        <pc:sldMkLst>
          <pc:docMk/>
          <pc:sldMk cId="3737230021" sldId="386"/>
        </pc:sldMkLst>
        <pc:picChg chg="add">
          <ac:chgData name="扬 沈" userId="0bd995854a0dc897" providerId="LiveId" clId="{BDBB1CDF-434D-4AFC-98E2-FB8EE06C1B4C}" dt="2023-10-31T11:51:19.834" v="74" actId="22"/>
          <ac:picMkLst>
            <pc:docMk/>
            <pc:sldMk cId="3737230021" sldId="386"/>
            <ac:picMk id="5" creationId="{8A708676-F679-5540-EAB8-C0EC995A5388}"/>
          </ac:picMkLst>
        </pc:picChg>
      </pc:sldChg>
      <pc:sldChg chg="addSp modSp new mod modShow">
        <pc:chgData name="扬 沈" userId="0bd995854a0dc897" providerId="LiveId" clId="{BDBB1CDF-434D-4AFC-98E2-FB8EE06C1B4C}" dt="2023-11-03T08:47:38.687" v="863" actId="729"/>
        <pc:sldMkLst>
          <pc:docMk/>
          <pc:sldMk cId="700454665" sldId="387"/>
        </pc:sldMkLst>
        <pc:spChg chg="add mod">
          <ac:chgData name="扬 沈" userId="0bd995854a0dc897" providerId="LiveId" clId="{BDBB1CDF-434D-4AFC-98E2-FB8EE06C1B4C}" dt="2023-10-31T12:52:30.698" v="317" actId="1076"/>
          <ac:spMkLst>
            <pc:docMk/>
            <pc:sldMk cId="700454665" sldId="387"/>
            <ac:spMk id="5" creationId="{7BDF4AF6-FB68-7C54-8666-0BD55E3B77A8}"/>
          </ac:spMkLst>
        </pc:spChg>
      </pc:sldChg>
      <pc:sldChg chg="del">
        <pc:chgData name="扬 沈" userId="0bd995854a0dc897" providerId="LiveId" clId="{BDBB1CDF-434D-4AFC-98E2-FB8EE06C1B4C}" dt="2023-10-31T07:30:43.274" v="1" actId="47"/>
        <pc:sldMkLst>
          <pc:docMk/>
          <pc:sldMk cId="906866723" sldId="387"/>
        </pc:sldMkLst>
      </pc:sldChg>
      <pc:sldChg chg="addSp modSp new mod">
        <pc:chgData name="扬 沈" userId="0bd995854a0dc897" providerId="LiveId" clId="{BDBB1CDF-434D-4AFC-98E2-FB8EE06C1B4C}" dt="2023-11-04T02:20:10.836" v="1036" actId="20577"/>
        <pc:sldMkLst>
          <pc:docMk/>
          <pc:sldMk cId="112743592" sldId="388"/>
        </pc:sldMkLst>
        <pc:spChg chg="mod">
          <ac:chgData name="扬 沈" userId="0bd995854a0dc897" providerId="LiveId" clId="{BDBB1CDF-434D-4AFC-98E2-FB8EE06C1B4C}" dt="2023-10-31T12:41:09.988" v="177" actId="20577"/>
          <ac:spMkLst>
            <pc:docMk/>
            <pc:sldMk cId="112743592" sldId="388"/>
            <ac:spMk id="3" creationId="{D8A2DBC4-51E3-2079-CA2D-613E44430E65}"/>
          </ac:spMkLst>
        </pc:spChg>
        <pc:spChg chg="add mod">
          <ac:chgData name="扬 沈" userId="0bd995854a0dc897" providerId="LiveId" clId="{BDBB1CDF-434D-4AFC-98E2-FB8EE06C1B4C}" dt="2023-11-04T02:20:10.836" v="1036" actId="20577"/>
          <ac:spMkLst>
            <pc:docMk/>
            <pc:sldMk cId="112743592" sldId="388"/>
            <ac:spMk id="4" creationId="{3F888093-FF85-0586-19FF-23A0AF69F031}"/>
          </ac:spMkLst>
        </pc:spChg>
      </pc:sldChg>
      <pc:sldChg chg="del">
        <pc:chgData name="扬 沈" userId="0bd995854a0dc897" providerId="LiveId" clId="{BDBB1CDF-434D-4AFC-98E2-FB8EE06C1B4C}" dt="2023-10-31T07:30:43.368" v="4" actId="47"/>
        <pc:sldMkLst>
          <pc:docMk/>
          <pc:sldMk cId="807677835" sldId="389"/>
        </pc:sldMkLst>
      </pc:sldChg>
      <pc:sldChg chg="addSp modSp new mod modShow modNotesTx">
        <pc:chgData name="扬 沈" userId="0bd995854a0dc897" providerId="LiveId" clId="{BDBB1CDF-434D-4AFC-98E2-FB8EE06C1B4C}" dt="2023-11-03T08:47:42.513" v="864" actId="729"/>
        <pc:sldMkLst>
          <pc:docMk/>
          <pc:sldMk cId="3271087847" sldId="389"/>
        </pc:sldMkLst>
        <pc:spChg chg="add mod">
          <ac:chgData name="扬 沈" userId="0bd995854a0dc897" providerId="LiveId" clId="{BDBB1CDF-434D-4AFC-98E2-FB8EE06C1B4C}" dt="2023-10-31T12:54:17.980" v="400" actId="20577"/>
          <ac:spMkLst>
            <pc:docMk/>
            <pc:sldMk cId="3271087847" sldId="389"/>
            <ac:spMk id="5" creationId="{AF2CC911-1D86-843A-7420-B50183F843B2}"/>
          </ac:spMkLst>
        </pc:spChg>
      </pc:sldChg>
      <pc:sldChg chg="del">
        <pc:chgData name="扬 沈" userId="0bd995854a0dc897" providerId="LiveId" clId="{BDBB1CDF-434D-4AFC-98E2-FB8EE06C1B4C}" dt="2023-10-31T07:30:43.415" v="5" actId="47"/>
        <pc:sldMkLst>
          <pc:docMk/>
          <pc:sldMk cId="3599137465" sldId="390"/>
        </pc:sldMkLst>
      </pc:sldChg>
      <pc:sldChg chg="addSp modSp new mod modShow">
        <pc:chgData name="扬 沈" userId="0bd995854a0dc897" providerId="LiveId" clId="{BDBB1CDF-434D-4AFC-98E2-FB8EE06C1B4C}" dt="2023-11-03T08:47:45.926" v="865" actId="729"/>
        <pc:sldMkLst>
          <pc:docMk/>
          <pc:sldMk cId="4068453906" sldId="390"/>
        </pc:sldMkLst>
        <pc:spChg chg="add mod">
          <ac:chgData name="扬 沈" userId="0bd995854a0dc897" providerId="LiveId" clId="{BDBB1CDF-434D-4AFC-98E2-FB8EE06C1B4C}" dt="2023-11-03T08:45:35.123" v="861" actId="113"/>
          <ac:spMkLst>
            <pc:docMk/>
            <pc:sldMk cId="4068453906" sldId="390"/>
            <ac:spMk id="5" creationId="{9892CFA9-9EDD-AF40-6AC0-02C31EC44ECA}"/>
          </ac:spMkLst>
        </pc:spChg>
      </pc:sldChg>
      <pc:sldChg chg="addSp delSp modSp new del mod">
        <pc:chgData name="扬 沈" userId="0bd995854a0dc897" providerId="LiveId" clId="{BDBB1CDF-434D-4AFC-98E2-FB8EE06C1B4C}" dt="2023-11-03T06:53:48.968" v="715" actId="47"/>
        <pc:sldMkLst>
          <pc:docMk/>
          <pc:sldMk cId="219130015" sldId="391"/>
        </pc:sldMkLst>
        <pc:spChg chg="add del mod">
          <ac:chgData name="扬 沈" userId="0bd995854a0dc897" providerId="LiveId" clId="{BDBB1CDF-434D-4AFC-98E2-FB8EE06C1B4C}" dt="2023-11-03T05:51:25.231" v="478" actId="21"/>
          <ac:spMkLst>
            <pc:docMk/>
            <pc:sldMk cId="219130015" sldId="391"/>
            <ac:spMk id="5" creationId="{7987429A-977A-1908-42E2-D237E68F94E5}"/>
          </ac:spMkLst>
        </pc:spChg>
        <pc:spChg chg="add mod">
          <ac:chgData name="扬 沈" userId="0bd995854a0dc897" providerId="LiveId" clId="{BDBB1CDF-434D-4AFC-98E2-FB8EE06C1B4C}" dt="2023-11-03T05:51:15.823" v="475"/>
          <ac:spMkLst>
            <pc:docMk/>
            <pc:sldMk cId="219130015" sldId="391"/>
            <ac:spMk id="7" creationId="{33C601F7-E124-68A4-EC1E-55B152014A5C}"/>
          </ac:spMkLst>
        </pc:spChg>
      </pc:sldChg>
      <pc:sldChg chg="addSp modSp new del mod">
        <pc:chgData name="扬 沈" userId="0bd995854a0dc897" providerId="LiveId" clId="{BDBB1CDF-434D-4AFC-98E2-FB8EE06C1B4C}" dt="2023-11-03T04:54:50.259" v="465" actId="47"/>
        <pc:sldMkLst>
          <pc:docMk/>
          <pc:sldMk cId="1016754633" sldId="391"/>
        </pc:sldMkLst>
        <pc:spChg chg="add mod">
          <ac:chgData name="扬 沈" userId="0bd995854a0dc897" providerId="LiveId" clId="{BDBB1CDF-434D-4AFC-98E2-FB8EE06C1B4C}" dt="2023-11-01T11:46:19.641" v="464" actId="1076"/>
          <ac:spMkLst>
            <pc:docMk/>
            <pc:sldMk cId="1016754633" sldId="391"/>
            <ac:spMk id="5" creationId="{E0968861-242C-ED45-CE2E-87B70FFF9C6B}"/>
          </ac:spMkLst>
        </pc:spChg>
      </pc:sldChg>
      <pc:sldChg chg="del">
        <pc:chgData name="扬 沈" userId="0bd995854a0dc897" providerId="LiveId" clId="{BDBB1CDF-434D-4AFC-98E2-FB8EE06C1B4C}" dt="2023-10-31T07:30:42.818" v="0" actId="47"/>
        <pc:sldMkLst>
          <pc:docMk/>
          <pc:sldMk cId="3162700278" sldId="391"/>
        </pc:sldMkLst>
      </pc:sldChg>
      <pc:sldChg chg="addSp delSp modSp new del mod">
        <pc:chgData name="扬 沈" userId="0bd995854a0dc897" providerId="LiveId" clId="{BDBB1CDF-434D-4AFC-98E2-FB8EE06C1B4C}" dt="2023-11-03T06:58:16.882" v="740" actId="47"/>
        <pc:sldMkLst>
          <pc:docMk/>
          <pc:sldMk cId="4045544565" sldId="392"/>
        </pc:sldMkLst>
        <pc:spChg chg="add mod">
          <ac:chgData name="扬 沈" userId="0bd995854a0dc897" providerId="LiveId" clId="{BDBB1CDF-434D-4AFC-98E2-FB8EE06C1B4C}" dt="2023-11-03T06:57:24.504" v="729" actId="20577"/>
          <ac:spMkLst>
            <pc:docMk/>
            <pc:sldMk cId="4045544565" sldId="392"/>
            <ac:spMk id="4" creationId="{6A381178-656E-E3A4-3D37-03DD964ACA4B}"/>
          </ac:spMkLst>
        </pc:spChg>
        <pc:spChg chg="add del mod">
          <ac:chgData name="扬 沈" userId="0bd995854a0dc897" providerId="LiveId" clId="{BDBB1CDF-434D-4AFC-98E2-FB8EE06C1B4C}" dt="2023-11-03T06:55:31.529" v="721" actId="478"/>
          <ac:spMkLst>
            <pc:docMk/>
            <pc:sldMk cId="4045544565" sldId="392"/>
            <ac:spMk id="6" creationId="{025EE1F7-9D93-1CA7-B356-AE93B5763860}"/>
          </ac:spMkLst>
        </pc:spChg>
        <pc:spChg chg="add del mod">
          <ac:chgData name="扬 沈" userId="0bd995854a0dc897" providerId="LiveId" clId="{BDBB1CDF-434D-4AFC-98E2-FB8EE06C1B4C}" dt="2023-11-03T06:53:39.926" v="714" actId="478"/>
          <ac:spMkLst>
            <pc:docMk/>
            <pc:sldMk cId="4045544565" sldId="392"/>
            <ac:spMk id="8" creationId="{65190A30-DE96-308C-926F-81453826704D}"/>
          </ac:spMkLst>
        </pc:spChg>
      </pc:sldChg>
      <pc:sldChg chg="addSp delSp modSp new mod">
        <pc:chgData name="扬 沈" userId="0bd995854a0dc897" providerId="LiveId" clId="{BDBB1CDF-434D-4AFC-98E2-FB8EE06C1B4C}" dt="2023-11-03T06:58:05.213" v="739" actId="113"/>
        <pc:sldMkLst>
          <pc:docMk/>
          <pc:sldMk cId="2914950132" sldId="393"/>
        </pc:sldMkLst>
        <pc:spChg chg="mod">
          <ac:chgData name="扬 沈" userId="0bd995854a0dc897" providerId="LiveId" clId="{BDBB1CDF-434D-4AFC-98E2-FB8EE06C1B4C}" dt="2023-11-03T06:54:55.313" v="718" actId="14100"/>
          <ac:spMkLst>
            <pc:docMk/>
            <pc:sldMk cId="2914950132" sldId="393"/>
            <ac:spMk id="3" creationId="{D48C148D-85DC-42B8-805C-360BF268EA1C}"/>
          </ac:spMkLst>
        </pc:spChg>
        <pc:spChg chg="add mod">
          <ac:chgData name="扬 沈" userId="0bd995854a0dc897" providerId="LiveId" clId="{BDBB1CDF-434D-4AFC-98E2-FB8EE06C1B4C}" dt="2023-11-03T06:58:05.213" v="739" actId="113"/>
          <ac:spMkLst>
            <pc:docMk/>
            <pc:sldMk cId="2914950132" sldId="393"/>
            <ac:spMk id="5" creationId="{26299517-E934-3C73-D904-630EE623535D}"/>
          </ac:spMkLst>
        </pc:spChg>
        <pc:spChg chg="add del mod">
          <ac:chgData name="扬 沈" userId="0bd995854a0dc897" providerId="LiveId" clId="{BDBB1CDF-434D-4AFC-98E2-FB8EE06C1B4C}" dt="2023-11-03T06:21:37.129" v="495" actId="478"/>
          <ac:spMkLst>
            <pc:docMk/>
            <pc:sldMk cId="2914950132" sldId="393"/>
            <ac:spMk id="7" creationId="{2F33F0C6-0BF4-659D-8E5B-1C6C422DA2E4}"/>
          </ac:spMkLst>
        </pc:spChg>
        <pc:spChg chg="add mod">
          <ac:chgData name="扬 沈" userId="0bd995854a0dc897" providerId="LiveId" clId="{BDBB1CDF-434D-4AFC-98E2-FB8EE06C1B4C}" dt="2023-11-03T06:30:54.352" v="584" actId="1076"/>
          <ac:spMkLst>
            <pc:docMk/>
            <pc:sldMk cId="2914950132" sldId="393"/>
            <ac:spMk id="10" creationId="{4F85CAD5-5547-B81F-737F-F7C0620A3B61}"/>
          </ac:spMkLst>
        </pc:spChg>
        <pc:picChg chg="add mod">
          <ac:chgData name="扬 沈" userId="0bd995854a0dc897" providerId="LiveId" clId="{BDBB1CDF-434D-4AFC-98E2-FB8EE06C1B4C}" dt="2023-11-03T06:30:58.238" v="586" actId="14100"/>
          <ac:picMkLst>
            <pc:docMk/>
            <pc:sldMk cId="2914950132" sldId="393"/>
            <ac:picMk id="8" creationId="{36212F8E-8460-F37C-BE37-D8474455676D}"/>
          </ac:picMkLst>
        </pc:picChg>
        <pc:picChg chg="add del mod">
          <ac:chgData name="扬 沈" userId="0bd995854a0dc897" providerId="LiveId" clId="{BDBB1CDF-434D-4AFC-98E2-FB8EE06C1B4C}" dt="2023-11-03T06:57:43.851" v="736" actId="1076"/>
          <ac:picMkLst>
            <pc:docMk/>
            <pc:sldMk cId="2914950132" sldId="393"/>
            <ac:picMk id="12" creationId="{79458610-A7E8-8D40-BAAF-BF26373D7DA9}"/>
          </ac:picMkLst>
        </pc:picChg>
      </pc:sldChg>
      <pc:sldChg chg="addSp modSp new mod modNotesTx">
        <pc:chgData name="扬 沈" userId="0bd995854a0dc897" providerId="LiveId" clId="{BDBB1CDF-434D-4AFC-98E2-FB8EE06C1B4C}" dt="2023-11-03T07:00:35.104" v="763" actId="113"/>
        <pc:sldMkLst>
          <pc:docMk/>
          <pc:sldMk cId="825129798" sldId="394"/>
        </pc:sldMkLst>
        <pc:spChg chg="mod">
          <ac:chgData name="扬 沈" userId="0bd995854a0dc897" providerId="LiveId" clId="{BDBB1CDF-434D-4AFC-98E2-FB8EE06C1B4C}" dt="2023-11-03T06:50:09.594" v="709"/>
          <ac:spMkLst>
            <pc:docMk/>
            <pc:sldMk cId="825129798" sldId="394"/>
            <ac:spMk id="3" creationId="{031E1735-32B0-F61C-8CF4-921B09DE02CE}"/>
          </ac:spMkLst>
        </pc:spChg>
        <pc:spChg chg="add mod">
          <ac:chgData name="扬 沈" userId="0bd995854a0dc897" providerId="LiveId" clId="{BDBB1CDF-434D-4AFC-98E2-FB8EE06C1B4C}" dt="2023-11-03T06:47:23.552" v="629" actId="113"/>
          <ac:spMkLst>
            <pc:docMk/>
            <pc:sldMk cId="825129798" sldId="394"/>
            <ac:spMk id="5" creationId="{4C67FDFA-F0B8-BB22-9127-E71B4BFE2174}"/>
          </ac:spMkLst>
        </pc:spChg>
        <pc:spChg chg="add mod">
          <ac:chgData name="扬 沈" userId="0bd995854a0dc897" providerId="LiveId" clId="{BDBB1CDF-434D-4AFC-98E2-FB8EE06C1B4C}" dt="2023-11-03T06:48:48.866" v="640" actId="20577"/>
          <ac:spMkLst>
            <pc:docMk/>
            <pc:sldMk cId="825129798" sldId="394"/>
            <ac:spMk id="10" creationId="{65B91140-943F-B254-75E2-46AB5116DCA3}"/>
          </ac:spMkLst>
        </pc:spChg>
        <pc:spChg chg="add mod">
          <ac:chgData name="扬 沈" userId="0bd995854a0dc897" providerId="LiveId" clId="{BDBB1CDF-434D-4AFC-98E2-FB8EE06C1B4C}" dt="2023-11-03T07:00:35.104" v="763" actId="113"/>
          <ac:spMkLst>
            <pc:docMk/>
            <pc:sldMk cId="825129798" sldId="394"/>
            <ac:spMk id="14" creationId="{B3E9A564-1F4A-8E5D-929B-1007D6C00F48}"/>
          </ac:spMkLst>
        </pc:spChg>
        <pc:picChg chg="add mod">
          <ac:chgData name="扬 沈" userId="0bd995854a0dc897" providerId="LiveId" clId="{BDBB1CDF-434D-4AFC-98E2-FB8EE06C1B4C}" dt="2023-11-03T06:45:41.606" v="623" actId="1076"/>
          <ac:picMkLst>
            <pc:docMk/>
            <pc:sldMk cId="825129798" sldId="394"/>
            <ac:picMk id="6" creationId="{2707F7E0-2CE8-2980-4DB9-F19C9841C7D6}"/>
          </ac:picMkLst>
        </pc:picChg>
        <pc:picChg chg="add mod">
          <ac:chgData name="扬 沈" userId="0bd995854a0dc897" providerId="LiveId" clId="{BDBB1CDF-434D-4AFC-98E2-FB8EE06C1B4C}" dt="2023-11-03T06:46:47.390" v="625" actId="1076"/>
          <ac:picMkLst>
            <pc:docMk/>
            <pc:sldMk cId="825129798" sldId="394"/>
            <ac:picMk id="8" creationId="{D0BBD437-CBD9-3760-B357-F29621D03C65}"/>
          </ac:picMkLst>
        </pc:picChg>
        <pc:picChg chg="add mod">
          <ac:chgData name="扬 沈" userId="0bd995854a0dc897" providerId="LiveId" clId="{BDBB1CDF-434D-4AFC-98E2-FB8EE06C1B4C}" dt="2023-11-03T06:49:36.619" v="643" actId="1076"/>
          <ac:picMkLst>
            <pc:docMk/>
            <pc:sldMk cId="825129798" sldId="394"/>
            <ac:picMk id="12" creationId="{76D3E84D-1FFD-0863-B2F9-977DFD1FBAB7}"/>
          </ac:picMkLst>
        </pc:picChg>
      </pc:sldChg>
      <pc:sldChg chg="modSp add mod">
        <pc:chgData name="扬 沈" userId="0bd995854a0dc897" providerId="LiveId" clId="{BDBB1CDF-434D-4AFC-98E2-FB8EE06C1B4C}" dt="2023-11-03T08:54:39.610" v="906" actId="113"/>
        <pc:sldMkLst>
          <pc:docMk/>
          <pc:sldMk cId="863249907" sldId="395"/>
        </pc:sldMkLst>
        <pc:spChg chg="mod">
          <ac:chgData name="扬 沈" userId="0bd995854a0dc897" providerId="LiveId" clId="{BDBB1CDF-434D-4AFC-98E2-FB8EE06C1B4C}" dt="2023-11-03T08:54:39.610" v="906" actId="113"/>
          <ac:spMkLst>
            <pc:docMk/>
            <pc:sldMk cId="863249907" sldId="395"/>
            <ac:spMk id="5" creationId="{018F352B-9C0D-F6F6-8BB6-AB4B876D2246}"/>
          </ac:spMkLst>
        </pc:spChg>
      </pc:sldChg>
      <pc:sldChg chg="addSp modSp new del mod">
        <pc:chgData name="扬 沈" userId="0bd995854a0dc897" providerId="LiveId" clId="{BDBB1CDF-434D-4AFC-98E2-FB8EE06C1B4C}" dt="2023-11-03T08:54:18.221" v="896" actId="2696"/>
        <pc:sldMkLst>
          <pc:docMk/>
          <pc:sldMk cId="1911863930" sldId="395"/>
        </pc:sldMkLst>
        <pc:spChg chg="mod">
          <ac:chgData name="扬 沈" userId="0bd995854a0dc897" providerId="LiveId" clId="{BDBB1CDF-434D-4AFC-98E2-FB8EE06C1B4C}" dt="2023-11-03T08:06:17.067" v="783"/>
          <ac:spMkLst>
            <pc:docMk/>
            <pc:sldMk cId="1911863930" sldId="395"/>
            <ac:spMk id="3" creationId="{2F67B61C-14D0-236E-52D0-3D191786A2FC}"/>
          </ac:spMkLst>
        </pc:spChg>
        <pc:spChg chg="add mod">
          <ac:chgData name="扬 沈" userId="0bd995854a0dc897" providerId="LiveId" clId="{BDBB1CDF-434D-4AFC-98E2-FB8EE06C1B4C}" dt="2023-11-03T08:54:00.303" v="895" actId="1076"/>
          <ac:spMkLst>
            <pc:docMk/>
            <pc:sldMk cId="1911863930" sldId="395"/>
            <ac:spMk id="5" creationId="{018F352B-9C0D-F6F6-8BB6-AB4B876D2246}"/>
          </ac:spMkLst>
        </pc:spChg>
      </pc:sldChg>
      <pc:sldChg chg="addSp delSp modSp new mod">
        <pc:chgData name="扬 沈" userId="0bd995854a0dc897" providerId="LiveId" clId="{BDBB1CDF-434D-4AFC-98E2-FB8EE06C1B4C}" dt="2023-11-03T08:33:42.379" v="852" actId="20577"/>
        <pc:sldMkLst>
          <pc:docMk/>
          <pc:sldMk cId="2438256955" sldId="396"/>
        </pc:sldMkLst>
        <pc:spChg chg="mod">
          <ac:chgData name="扬 沈" userId="0bd995854a0dc897" providerId="LiveId" clId="{BDBB1CDF-434D-4AFC-98E2-FB8EE06C1B4C}" dt="2023-11-03T08:29:32.501" v="813"/>
          <ac:spMkLst>
            <pc:docMk/>
            <pc:sldMk cId="2438256955" sldId="396"/>
            <ac:spMk id="3" creationId="{8F833ED1-CD23-4C72-9F89-FFE0C2149BAE}"/>
          </ac:spMkLst>
        </pc:spChg>
        <pc:spChg chg="add del">
          <ac:chgData name="扬 沈" userId="0bd995854a0dc897" providerId="LiveId" clId="{BDBB1CDF-434D-4AFC-98E2-FB8EE06C1B4C}" dt="2023-11-03T08:29:34.089" v="815" actId="22"/>
          <ac:spMkLst>
            <pc:docMk/>
            <pc:sldMk cId="2438256955" sldId="396"/>
            <ac:spMk id="5" creationId="{C6E0F2EA-28E4-5540-621A-2A118CF85C76}"/>
          </ac:spMkLst>
        </pc:spChg>
        <pc:spChg chg="add mod">
          <ac:chgData name="扬 沈" userId="0bd995854a0dc897" providerId="LiveId" clId="{BDBB1CDF-434D-4AFC-98E2-FB8EE06C1B4C}" dt="2023-11-03T08:31:01.843" v="823" actId="20577"/>
          <ac:spMkLst>
            <pc:docMk/>
            <pc:sldMk cId="2438256955" sldId="396"/>
            <ac:spMk id="7" creationId="{98FD015A-C0D0-334B-F960-04923071178D}"/>
          </ac:spMkLst>
        </pc:spChg>
        <pc:spChg chg="add mod">
          <ac:chgData name="扬 沈" userId="0bd995854a0dc897" providerId="LiveId" clId="{BDBB1CDF-434D-4AFC-98E2-FB8EE06C1B4C}" dt="2023-11-03T08:33:42.379" v="852" actId="20577"/>
          <ac:spMkLst>
            <pc:docMk/>
            <pc:sldMk cId="2438256955" sldId="396"/>
            <ac:spMk id="9" creationId="{0D2D0BC8-9885-C32F-9FA0-9AA7CDC22019}"/>
          </ac:spMkLst>
        </pc:spChg>
        <pc:picChg chg="add mod">
          <ac:chgData name="扬 沈" userId="0bd995854a0dc897" providerId="LiveId" clId="{BDBB1CDF-434D-4AFC-98E2-FB8EE06C1B4C}" dt="2023-11-03T08:29:49.811" v="818" actId="1076"/>
          <ac:picMkLst>
            <pc:docMk/>
            <pc:sldMk cId="2438256955" sldId="396"/>
            <ac:picMk id="1026" creationId="{27206356-4AD6-13E0-91AF-61341D2B0CD5}"/>
          </ac:picMkLst>
        </pc:picChg>
      </pc:sldChg>
      <pc:sldChg chg="addSp new mod">
        <pc:chgData name="扬 沈" userId="0bd995854a0dc897" providerId="LiveId" clId="{BDBB1CDF-434D-4AFC-98E2-FB8EE06C1B4C}" dt="2023-11-03T08:37:24.531" v="854" actId="22"/>
        <pc:sldMkLst>
          <pc:docMk/>
          <pc:sldMk cId="651840903" sldId="397"/>
        </pc:sldMkLst>
        <pc:picChg chg="add">
          <ac:chgData name="扬 沈" userId="0bd995854a0dc897" providerId="LiveId" clId="{BDBB1CDF-434D-4AFC-98E2-FB8EE06C1B4C}" dt="2023-11-03T08:37:24.531" v="854" actId="22"/>
          <ac:picMkLst>
            <pc:docMk/>
            <pc:sldMk cId="651840903" sldId="397"/>
            <ac:picMk id="5" creationId="{C1F3C1A7-8A7A-32F9-5CE3-2B8DA9661F37}"/>
          </ac:picMkLst>
        </pc:picChg>
      </pc:sldChg>
      <pc:sldChg chg="addSp delSp modSp new mod">
        <pc:chgData name="扬 沈" userId="0bd995854a0dc897" providerId="LiveId" clId="{BDBB1CDF-434D-4AFC-98E2-FB8EE06C1B4C}" dt="2023-11-03T09:03:26.949" v="929" actId="20577"/>
        <pc:sldMkLst>
          <pc:docMk/>
          <pc:sldMk cId="2745939694" sldId="398"/>
        </pc:sldMkLst>
        <pc:spChg chg="mod">
          <ac:chgData name="扬 沈" userId="0bd995854a0dc897" providerId="LiveId" clId="{BDBB1CDF-434D-4AFC-98E2-FB8EE06C1B4C}" dt="2023-11-03T09:03:26.949" v="929" actId="20577"/>
          <ac:spMkLst>
            <pc:docMk/>
            <pc:sldMk cId="2745939694" sldId="398"/>
            <ac:spMk id="3" creationId="{893CCBC7-FBD6-47CC-CB67-E873299A75BD}"/>
          </ac:spMkLst>
        </pc:spChg>
        <pc:spChg chg="add del mod">
          <ac:chgData name="扬 沈" userId="0bd995854a0dc897" providerId="LiveId" clId="{BDBB1CDF-434D-4AFC-98E2-FB8EE06C1B4C}" dt="2023-11-03T08:53:51.388" v="890"/>
          <ac:spMkLst>
            <pc:docMk/>
            <pc:sldMk cId="2745939694" sldId="398"/>
            <ac:spMk id="5" creationId="{9903CF10-C56A-C4B4-40EB-AB21DD3FA7B6}"/>
          </ac:spMkLst>
        </pc:spChg>
        <pc:spChg chg="add del mod">
          <ac:chgData name="扬 沈" userId="0bd995854a0dc897" providerId="LiveId" clId="{BDBB1CDF-434D-4AFC-98E2-FB8EE06C1B4C}" dt="2023-11-03T09:03:05.421" v="926"/>
          <ac:spMkLst>
            <pc:docMk/>
            <pc:sldMk cId="2745939694" sldId="398"/>
            <ac:spMk id="7" creationId="{3D736446-C7B3-F248-8EA3-0AB566F10C71}"/>
          </ac:spMkLst>
        </pc:spChg>
        <pc:spChg chg="add mod">
          <ac:chgData name="扬 沈" userId="0bd995854a0dc897" providerId="LiveId" clId="{BDBB1CDF-434D-4AFC-98E2-FB8EE06C1B4C}" dt="2023-11-03T09:03:03.902" v="924" actId="1076"/>
          <ac:spMkLst>
            <pc:docMk/>
            <pc:sldMk cId="2745939694" sldId="398"/>
            <ac:spMk id="9" creationId="{8DA39877-8E59-2872-9686-EA0A2BD9F67C}"/>
          </ac:spMkLst>
        </pc:spChg>
      </pc:sldChg>
      <pc:sldChg chg="new del">
        <pc:chgData name="扬 沈" userId="0bd995854a0dc897" providerId="LiveId" clId="{BDBB1CDF-434D-4AFC-98E2-FB8EE06C1B4C}" dt="2023-11-03T12:52:57.185" v="942" actId="47"/>
        <pc:sldMkLst>
          <pc:docMk/>
          <pc:sldMk cId="838764406" sldId="399"/>
        </pc:sldMkLst>
      </pc:sldChg>
      <pc:sldChg chg="new del">
        <pc:chgData name="扬 沈" userId="0bd995854a0dc897" providerId="LiveId" clId="{BDBB1CDF-434D-4AFC-98E2-FB8EE06C1B4C}" dt="2023-11-03T09:03:53.287" v="931" actId="680"/>
        <pc:sldMkLst>
          <pc:docMk/>
          <pc:sldMk cId="1192016213" sldId="399"/>
        </pc:sldMkLst>
      </pc:sldChg>
      <pc:sldChg chg="addSp delSp modSp new mod">
        <pc:chgData name="扬 沈" userId="0bd995854a0dc897" providerId="LiveId" clId="{BDBB1CDF-434D-4AFC-98E2-FB8EE06C1B4C}" dt="2023-11-03T12:56:27.801" v="1002"/>
        <pc:sldMkLst>
          <pc:docMk/>
          <pc:sldMk cId="2926606642" sldId="399"/>
        </pc:sldMkLst>
        <pc:spChg chg="mod">
          <ac:chgData name="扬 沈" userId="0bd995854a0dc897" providerId="LiveId" clId="{BDBB1CDF-434D-4AFC-98E2-FB8EE06C1B4C}" dt="2023-11-03T12:56:27.801" v="1002"/>
          <ac:spMkLst>
            <pc:docMk/>
            <pc:sldMk cId="2926606642" sldId="399"/>
            <ac:spMk id="3" creationId="{1347A7E4-974B-9B4E-0D6B-892066AAE8B6}"/>
          </ac:spMkLst>
        </pc:spChg>
        <pc:spChg chg="add del">
          <ac:chgData name="扬 沈" userId="0bd995854a0dc897" providerId="LiveId" clId="{BDBB1CDF-434D-4AFC-98E2-FB8EE06C1B4C}" dt="2023-11-03T12:53:46.568" v="948" actId="478"/>
          <ac:spMkLst>
            <pc:docMk/>
            <pc:sldMk cId="2926606642" sldId="399"/>
            <ac:spMk id="5" creationId="{BD8EBC60-63AA-1B5D-59CE-9ADDC6B40F40}"/>
          </ac:spMkLst>
        </pc:spChg>
        <pc:spChg chg="add mod">
          <ac:chgData name="扬 沈" userId="0bd995854a0dc897" providerId="LiveId" clId="{BDBB1CDF-434D-4AFC-98E2-FB8EE06C1B4C}" dt="2023-11-03T12:56:13.834" v="998" actId="1035"/>
          <ac:spMkLst>
            <pc:docMk/>
            <pc:sldMk cId="2926606642" sldId="399"/>
            <ac:spMk id="7" creationId="{F49144A9-6A75-4FA6-EB9A-4ACADA0AB41C}"/>
          </ac:spMkLst>
        </pc:spChg>
        <pc:spChg chg="add mod">
          <ac:chgData name="扬 沈" userId="0bd995854a0dc897" providerId="LiveId" clId="{BDBB1CDF-434D-4AFC-98E2-FB8EE06C1B4C}" dt="2023-11-03T12:56:13.834" v="998" actId="1035"/>
          <ac:spMkLst>
            <pc:docMk/>
            <pc:sldMk cId="2926606642" sldId="399"/>
            <ac:spMk id="11" creationId="{423C0CED-A793-F2DC-8329-C4A3EAF23CA9}"/>
          </ac:spMkLst>
        </pc:spChg>
        <pc:picChg chg="add mod">
          <ac:chgData name="扬 沈" userId="0bd995854a0dc897" providerId="LiveId" clId="{BDBB1CDF-434D-4AFC-98E2-FB8EE06C1B4C}" dt="2023-11-03T12:56:13.834" v="998" actId="1035"/>
          <ac:picMkLst>
            <pc:docMk/>
            <pc:sldMk cId="2926606642" sldId="399"/>
            <ac:picMk id="9" creationId="{FDBB74C8-31F2-F83C-F7C6-DE0D7E9D00BA}"/>
          </ac:picMkLst>
        </pc:picChg>
        <pc:picChg chg="add mod">
          <ac:chgData name="扬 沈" userId="0bd995854a0dc897" providerId="LiveId" clId="{BDBB1CDF-434D-4AFC-98E2-FB8EE06C1B4C}" dt="2023-11-03T12:56:19.581" v="1001" actId="1076"/>
          <ac:picMkLst>
            <pc:docMk/>
            <pc:sldMk cId="2926606642" sldId="399"/>
            <ac:picMk id="13" creationId="{B3BEB832-71A7-5F7D-ED55-DAE6A17C415F}"/>
          </ac:picMkLst>
        </pc:picChg>
      </pc:sldChg>
      <pc:sldChg chg="new del">
        <pc:chgData name="扬 沈" userId="0bd995854a0dc897" providerId="LiveId" clId="{BDBB1CDF-434D-4AFC-98E2-FB8EE06C1B4C}" dt="2023-11-03T12:53:16.866" v="943" actId="47"/>
        <pc:sldMkLst>
          <pc:docMk/>
          <pc:sldMk cId="1291371444" sldId="400"/>
        </pc:sldMkLst>
      </pc:sldChg>
      <pc:sldChg chg="addSp modSp new mod">
        <pc:chgData name="扬 沈" userId="0bd995854a0dc897" providerId="LiveId" clId="{BDBB1CDF-434D-4AFC-98E2-FB8EE06C1B4C}" dt="2023-11-03T13:34:21.973" v="1027" actId="1076"/>
        <pc:sldMkLst>
          <pc:docMk/>
          <pc:sldMk cId="2018667538" sldId="400"/>
        </pc:sldMkLst>
        <pc:spChg chg="mod">
          <ac:chgData name="扬 沈" userId="0bd995854a0dc897" providerId="LiveId" clId="{BDBB1CDF-434D-4AFC-98E2-FB8EE06C1B4C}" dt="2023-11-03T13:18:44.391" v="1019" actId="20577"/>
          <ac:spMkLst>
            <pc:docMk/>
            <pc:sldMk cId="2018667538" sldId="400"/>
            <ac:spMk id="3" creationId="{C8E509C2-79CE-9282-908B-BDF859D00044}"/>
          </ac:spMkLst>
        </pc:spChg>
        <pc:spChg chg="add mod">
          <ac:chgData name="扬 沈" userId="0bd995854a0dc897" providerId="LiveId" clId="{BDBB1CDF-434D-4AFC-98E2-FB8EE06C1B4C}" dt="2023-11-03T13:19:07.979" v="1025" actId="1076"/>
          <ac:spMkLst>
            <pc:docMk/>
            <pc:sldMk cId="2018667538" sldId="400"/>
            <ac:spMk id="5" creationId="{5FB102BA-A2CA-DD0D-0F39-B1E1908F68D6}"/>
          </ac:spMkLst>
        </pc:spChg>
        <pc:spChg chg="add mod">
          <ac:chgData name="扬 沈" userId="0bd995854a0dc897" providerId="LiveId" clId="{BDBB1CDF-434D-4AFC-98E2-FB8EE06C1B4C}" dt="2023-11-03T13:34:21.973" v="1027" actId="1076"/>
          <ac:spMkLst>
            <pc:docMk/>
            <pc:sldMk cId="2018667538" sldId="400"/>
            <ac:spMk id="9" creationId="{879F682C-D3DD-684D-47BC-2C254C25DF89}"/>
          </ac:spMkLst>
        </pc:spChg>
        <pc:picChg chg="add mod">
          <ac:chgData name="扬 沈" userId="0bd995854a0dc897" providerId="LiveId" clId="{BDBB1CDF-434D-4AFC-98E2-FB8EE06C1B4C}" dt="2023-11-03T13:19:03.938" v="1024" actId="1076"/>
          <ac:picMkLst>
            <pc:docMk/>
            <pc:sldMk cId="2018667538" sldId="400"/>
            <ac:picMk id="7" creationId="{66725BFF-39BE-F3C5-1C48-415E82549539}"/>
          </ac:picMkLst>
        </pc:picChg>
      </pc:sldChg>
    </pc:docChg>
  </pc:docChgLst>
  <pc:docChgLst>
    <pc:chgData name="沈 扬" userId="0bd995854a0dc897" providerId="LiveId" clId="{83EFDECF-FF02-425F-9A09-CF413ACEA1D9}"/>
    <pc:docChg chg="undo custSel addSld delSld modSld">
      <pc:chgData name="沈 扬" userId="0bd995854a0dc897" providerId="LiveId" clId="{83EFDECF-FF02-425F-9A09-CF413ACEA1D9}" dt="2023-07-08T01:02:10.860" v="824" actId="20577"/>
      <pc:docMkLst>
        <pc:docMk/>
      </pc:docMkLst>
      <pc:sldChg chg="modSp mod">
        <pc:chgData name="沈 扬" userId="0bd995854a0dc897" providerId="LiveId" clId="{83EFDECF-FF02-425F-9A09-CF413ACEA1D9}" dt="2023-07-08T01:02:10.860" v="824" actId="20577"/>
        <pc:sldMkLst>
          <pc:docMk/>
          <pc:sldMk cId="1608503086" sldId="374"/>
        </pc:sldMkLst>
        <pc:spChg chg="mod">
          <ac:chgData name="沈 扬" userId="0bd995854a0dc897" providerId="LiveId" clId="{83EFDECF-FF02-425F-9A09-CF413ACEA1D9}" dt="2023-07-08T01:02:10.860" v="824" actId="20577"/>
          <ac:spMkLst>
            <pc:docMk/>
            <pc:sldMk cId="1608503086" sldId="374"/>
            <ac:spMk id="2" creationId="{90FD3EB2-1D54-B2F6-470C-D329E4592727}"/>
          </ac:spMkLst>
        </pc:spChg>
      </pc:sldChg>
      <pc:sldChg chg="modSp mod">
        <pc:chgData name="沈 扬" userId="0bd995854a0dc897" providerId="LiveId" clId="{83EFDECF-FF02-425F-9A09-CF413ACEA1D9}" dt="2023-07-07T06:38:51.270" v="31" actId="122"/>
        <pc:sldMkLst>
          <pc:docMk/>
          <pc:sldMk cId="2348016675" sldId="383"/>
        </pc:sldMkLst>
        <pc:spChg chg="mod">
          <ac:chgData name="沈 扬" userId="0bd995854a0dc897" providerId="LiveId" clId="{83EFDECF-FF02-425F-9A09-CF413ACEA1D9}" dt="2023-07-07T06:38:51.270" v="31" actId="122"/>
          <ac:spMkLst>
            <pc:docMk/>
            <pc:sldMk cId="2348016675" sldId="383"/>
            <ac:spMk id="3" creationId="{195DC2F8-D054-20F0-9913-FBFBD592050C}"/>
          </ac:spMkLst>
        </pc:spChg>
      </pc:sldChg>
      <pc:sldChg chg="addSp delSp modSp new del mod">
        <pc:chgData name="沈 扬" userId="0bd995854a0dc897" providerId="LiveId" clId="{83EFDECF-FF02-425F-9A09-CF413ACEA1D9}" dt="2023-07-07T13:04:47.584" v="822" actId="47"/>
        <pc:sldMkLst>
          <pc:docMk/>
          <pc:sldMk cId="1546536290" sldId="384"/>
        </pc:sldMkLst>
        <pc:spChg chg="add del">
          <ac:chgData name="沈 扬" userId="0bd995854a0dc897" providerId="LiveId" clId="{83EFDECF-FF02-425F-9A09-CF413ACEA1D9}" dt="2023-06-28T13:15:48.121" v="15" actId="22"/>
          <ac:spMkLst>
            <pc:docMk/>
            <pc:sldMk cId="1546536290" sldId="384"/>
            <ac:spMk id="5" creationId="{306F328F-220E-C8ED-CEA8-13860BA84140}"/>
          </ac:spMkLst>
        </pc:spChg>
        <pc:spChg chg="add mod">
          <ac:chgData name="沈 扬" userId="0bd995854a0dc897" providerId="LiveId" clId="{83EFDECF-FF02-425F-9A09-CF413ACEA1D9}" dt="2023-06-28T13:18:36.322" v="26" actId="20577"/>
          <ac:spMkLst>
            <pc:docMk/>
            <pc:sldMk cId="1546536290" sldId="384"/>
            <ac:spMk id="7" creationId="{5E3CA740-7945-C3A1-7178-3A4126527A33}"/>
          </ac:spMkLst>
        </pc:spChg>
      </pc:sldChg>
      <pc:sldChg chg="del">
        <pc:chgData name="沈 扬" userId="0bd995854a0dc897" providerId="LiveId" clId="{83EFDECF-FF02-425F-9A09-CF413ACEA1D9}" dt="2023-06-28T13:15:41.044" v="9" actId="47"/>
        <pc:sldMkLst>
          <pc:docMk/>
          <pc:sldMk cId="2167327739" sldId="384"/>
        </pc:sldMkLst>
      </pc:sldChg>
      <pc:sldChg chg="addSp delSp modSp new mod modNotesTx">
        <pc:chgData name="沈 扬" userId="0bd995854a0dc897" providerId="LiveId" clId="{83EFDECF-FF02-425F-9A09-CF413ACEA1D9}" dt="2023-07-07T11:39:05.727" v="277" actId="21"/>
        <pc:sldMkLst>
          <pc:docMk/>
          <pc:sldMk cId="3203319618" sldId="385"/>
        </pc:sldMkLst>
        <pc:spChg chg="mod">
          <ac:chgData name="沈 扬" userId="0bd995854a0dc897" providerId="LiveId" clId="{83EFDECF-FF02-425F-9A09-CF413ACEA1D9}" dt="2023-07-07T06:38:32.650" v="28"/>
          <ac:spMkLst>
            <pc:docMk/>
            <pc:sldMk cId="3203319618" sldId="385"/>
            <ac:spMk id="3" creationId="{97DB0EE4-78F7-4160-1A73-8E5EBAE3C43C}"/>
          </ac:spMkLst>
        </pc:spChg>
        <pc:spChg chg="add del mod">
          <ac:chgData name="沈 扬" userId="0bd995854a0dc897" providerId="LiveId" clId="{83EFDECF-FF02-425F-9A09-CF413ACEA1D9}" dt="2023-07-07T11:25:55.979" v="140" actId="1076"/>
          <ac:spMkLst>
            <pc:docMk/>
            <pc:sldMk cId="3203319618" sldId="385"/>
            <ac:spMk id="7" creationId="{F68B8A40-DAB1-0949-578F-391EBB041E52}"/>
          </ac:spMkLst>
        </pc:spChg>
        <pc:spChg chg="add del mod">
          <ac:chgData name="沈 扬" userId="0bd995854a0dc897" providerId="LiveId" clId="{83EFDECF-FF02-425F-9A09-CF413ACEA1D9}" dt="2023-07-07T11:25:43.449" v="137" actId="478"/>
          <ac:spMkLst>
            <pc:docMk/>
            <pc:sldMk cId="3203319618" sldId="385"/>
            <ac:spMk id="9" creationId="{CE266578-5B22-2437-21C0-4F9E5E48AE23}"/>
          </ac:spMkLst>
        </pc:spChg>
        <pc:picChg chg="add mod">
          <ac:chgData name="沈 扬" userId="0bd995854a0dc897" providerId="LiveId" clId="{83EFDECF-FF02-425F-9A09-CF413ACEA1D9}" dt="2023-07-07T11:23:05.228" v="113" actId="1076"/>
          <ac:picMkLst>
            <pc:docMk/>
            <pc:sldMk cId="3203319618" sldId="385"/>
            <ac:picMk id="5" creationId="{EA2AC4E7-9B42-7506-1D6B-85545DABB48B}"/>
          </ac:picMkLst>
        </pc:picChg>
        <pc:picChg chg="add del mod">
          <ac:chgData name="沈 扬" userId="0bd995854a0dc897" providerId="LiveId" clId="{83EFDECF-FF02-425F-9A09-CF413ACEA1D9}" dt="2023-07-07T11:39:05.727" v="277" actId="21"/>
          <ac:picMkLst>
            <pc:docMk/>
            <pc:sldMk cId="3203319618" sldId="385"/>
            <ac:picMk id="6" creationId="{2B3154B8-01F8-DDBA-2C20-694BAF899064}"/>
          </ac:picMkLst>
        </pc:picChg>
        <pc:picChg chg="add mod modCrop">
          <ac:chgData name="沈 扬" userId="0bd995854a0dc897" providerId="LiveId" clId="{83EFDECF-FF02-425F-9A09-CF413ACEA1D9}" dt="2023-07-07T11:23:06.736" v="114" actId="1076"/>
          <ac:picMkLst>
            <pc:docMk/>
            <pc:sldMk cId="3203319618" sldId="385"/>
            <ac:picMk id="11" creationId="{ED278A4F-2D8A-E2FC-DE99-676453049284}"/>
          </ac:picMkLst>
        </pc:picChg>
        <pc:picChg chg="add mod modCrop">
          <ac:chgData name="沈 扬" userId="0bd995854a0dc897" providerId="LiveId" clId="{83EFDECF-FF02-425F-9A09-CF413ACEA1D9}" dt="2023-07-07T11:23:20.618" v="116" actId="1076"/>
          <ac:picMkLst>
            <pc:docMk/>
            <pc:sldMk cId="3203319618" sldId="385"/>
            <ac:picMk id="13" creationId="{5EAAE711-DD2E-8A73-13F0-4AD4CA81FD24}"/>
          </ac:picMkLst>
        </pc:picChg>
      </pc:sldChg>
      <pc:sldChg chg="del">
        <pc:chgData name="沈 扬" userId="0bd995854a0dc897" providerId="LiveId" clId="{83EFDECF-FF02-425F-9A09-CF413ACEA1D9}" dt="2023-06-28T13:15:41.303" v="10" actId="47"/>
        <pc:sldMkLst>
          <pc:docMk/>
          <pc:sldMk cId="3709379708" sldId="385"/>
        </pc:sldMkLst>
      </pc:sldChg>
      <pc:sldChg chg="new del">
        <pc:chgData name="沈 扬" userId="0bd995854a0dc897" providerId="LiveId" clId="{83EFDECF-FF02-425F-9A09-CF413ACEA1D9}" dt="2023-07-07T06:59:44.629" v="88" actId="47"/>
        <pc:sldMkLst>
          <pc:docMk/>
          <pc:sldMk cId="192724338" sldId="386"/>
        </pc:sldMkLst>
      </pc:sldChg>
      <pc:sldChg chg="addSp delSp modSp new mod modNotesTx">
        <pc:chgData name="沈 扬" userId="0bd995854a0dc897" providerId="LiveId" clId="{83EFDECF-FF02-425F-9A09-CF413ACEA1D9}" dt="2023-07-07T11:39:36.221" v="288" actId="20577"/>
        <pc:sldMkLst>
          <pc:docMk/>
          <pc:sldMk cId="2674200021" sldId="386"/>
        </pc:sldMkLst>
        <pc:spChg chg="add mod">
          <ac:chgData name="沈 扬" userId="0bd995854a0dc897" providerId="LiveId" clId="{83EFDECF-FF02-425F-9A09-CF413ACEA1D9}" dt="2023-07-07T07:02:02.654" v="101" actId="207"/>
          <ac:spMkLst>
            <pc:docMk/>
            <pc:sldMk cId="2674200021" sldId="386"/>
            <ac:spMk id="8" creationId="{97332CA5-F970-DDAB-F72F-A1CC303A84B4}"/>
          </ac:spMkLst>
        </pc:spChg>
        <pc:picChg chg="add mod">
          <ac:chgData name="沈 扬" userId="0bd995854a0dc897" providerId="LiveId" clId="{83EFDECF-FF02-425F-9A09-CF413ACEA1D9}" dt="2023-07-07T11:39:24.251" v="286" actId="1076"/>
          <ac:picMkLst>
            <pc:docMk/>
            <pc:sldMk cId="2674200021" sldId="386"/>
            <ac:picMk id="5" creationId="{36B41DA1-F80C-47CA-0BD4-EECCE7718B3E}"/>
          </ac:picMkLst>
        </pc:picChg>
        <pc:picChg chg="add mod">
          <ac:chgData name="沈 扬" userId="0bd995854a0dc897" providerId="LiveId" clId="{83EFDECF-FF02-425F-9A09-CF413ACEA1D9}" dt="2023-07-07T07:01:21.512" v="98" actId="1076"/>
          <ac:picMkLst>
            <pc:docMk/>
            <pc:sldMk cId="2674200021" sldId="386"/>
            <ac:picMk id="7" creationId="{9FF23F04-0858-88F0-C3D4-95353AE37A64}"/>
          </ac:picMkLst>
        </pc:picChg>
        <pc:picChg chg="add mod">
          <ac:chgData name="沈 扬" userId="0bd995854a0dc897" providerId="LiveId" clId="{83EFDECF-FF02-425F-9A09-CF413ACEA1D9}" dt="2023-07-07T11:39:23.032" v="285" actId="1076"/>
          <ac:picMkLst>
            <pc:docMk/>
            <pc:sldMk cId="2674200021" sldId="386"/>
            <ac:picMk id="9" creationId="{F03FEE63-CD10-1D04-8437-E96B611F3DAF}"/>
          </ac:picMkLst>
        </pc:picChg>
        <pc:picChg chg="add mod">
          <ac:chgData name="沈 扬" userId="0bd995854a0dc897" providerId="LiveId" clId="{83EFDECF-FF02-425F-9A09-CF413ACEA1D9}" dt="2023-07-07T07:04:37.580" v="109" actId="1076"/>
          <ac:picMkLst>
            <pc:docMk/>
            <pc:sldMk cId="2674200021" sldId="386"/>
            <ac:picMk id="10" creationId="{657077BC-E76B-A258-FF45-0EA326E21CBF}"/>
          </ac:picMkLst>
        </pc:picChg>
        <pc:cxnChg chg="add del">
          <ac:chgData name="沈 扬" userId="0bd995854a0dc897" providerId="LiveId" clId="{83EFDECF-FF02-425F-9A09-CF413ACEA1D9}" dt="2023-07-07T11:39:18.215" v="282" actId="478"/>
          <ac:cxnSpMkLst>
            <pc:docMk/>
            <pc:sldMk cId="2674200021" sldId="386"/>
            <ac:cxnSpMk id="6" creationId="{64996172-5C1F-C6CB-2184-5C9C332C6030}"/>
          </ac:cxnSpMkLst>
        </pc:cxnChg>
      </pc:sldChg>
      <pc:sldChg chg="del">
        <pc:chgData name="沈 扬" userId="0bd995854a0dc897" providerId="LiveId" clId="{83EFDECF-FF02-425F-9A09-CF413ACEA1D9}" dt="2023-06-28T13:15:41.604" v="11" actId="47"/>
        <pc:sldMkLst>
          <pc:docMk/>
          <pc:sldMk cId="3431352272" sldId="386"/>
        </pc:sldMkLst>
      </pc:sldChg>
      <pc:sldChg chg="addSp delSp modSp new mod modNotesTx">
        <pc:chgData name="沈 扬" userId="0bd995854a0dc897" providerId="LiveId" clId="{83EFDECF-FF02-425F-9A09-CF413ACEA1D9}" dt="2023-07-07T11:57:29.104" v="343"/>
        <pc:sldMkLst>
          <pc:docMk/>
          <pc:sldMk cId="425378812" sldId="387"/>
        </pc:sldMkLst>
        <pc:spChg chg="mod">
          <ac:chgData name="沈 扬" userId="0bd995854a0dc897" providerId="LiveId" clId="{83EFDECF-FF02-425F-9A09-CF413ACEA1D9}" dt="2023-07-07T11:40:20.292" v="290"/>
          <ac:spMkLst>
            <pc:docMk/>
            <pc:sldMk cId="425378812" sldId="387"/>
            <ac:spMk id="3" creationId="{78E00C71-3602-BA75-5FD4-C28942949611}"/>
          </ac:spMkLst>
        </pc:spChg>
        <pc:picChg chg="add del mod">
          <ac:chgData name="沈 扬" userId="0bd995854a0dc897" providerId="LiveId" clId="{83EFDECF-FF02-425F-9A09-CF413ACEA1D9}" dt="2023-07-07T11:50:33.399" v="328" actId="478"/>
          <ac:picMkLst>
            <pc:docMk/>
            <pc:sldMk cId="425378812" sldId="387"/>
            <ac:picMk id="5" creationId="{4469A505-3535-49DD-5B22-96239BD5B057}"/>
          </ac:picMkLst>
        </pc:picChg>
        <pc:picChg chg="add mod">
          <ac:chgData name="沈 扬" userId="0bd995854a0dc897" providerId="LiveId" clId="{83EFDECF-FF02-425F-9A09-CF413ACEA1D9}" dt="2023-07-07T11:50:16.362" v="327" actId="1076"/>
          <ac:picMkLst>
            <pc:docMk/>
            <pc:sldMk cId="425378812" sldId="387"/>
            <ac:picMk id="7" creationId="{EE33DD28-D655-FD57-F4F7-6A4D48199529}"/>
          </ac:picMkLst>
        </pc:picChg>
        <pc:picChg chg="add mod">
          <ac:chgData name="沈 扬" userId="0bd995854a0dc897" providerId="LiveId" clId="{83EFDECF-FF02-425F-9A09-CF413ACEA1D9}" dt="2023-07-07T11:50:38.721" v="332" actId="1076"/>
          <ac:picMkLst>
            <pc:docMk/>
            <pc:sldMk cId="425378812" sldId="387"/>
            <ac:picMk id="9" creationId="{DC20F456-A1AD-5202-EE9E-8362574A4D4C}"/>
          </ac:picMkLst>
        </pc:picChg>
        <pc:picChg chg="add mod modCrop">
          <ac:chgData name="沈 扬" userId="0bd995854a0dc897" providerId="LiveId" clId="{83EFDECF-FF02-425F-9A09-CF413ACEA1D9}" dt="2023-07-07T11:56:57.340" v="341" actId="1076"/>
          <ac:picMkLst>
            <pc:docMk/>
            <pc:sldMk cId="425378812" sldId="387"/>
            <ac:picMk id="11" creationId="{1CEC4DD4-73FC-3A35-4B79-163CC5CF23A1}"/>
          </ac:picMkLst>
        </pc:picChg>
      </pc:sldChg>
      <pc:sldChg chg="del">
        <pc:chgData name="沈 扬" userId="0bd995854a0dc897" providerId="LiveId" clId="{83EFDECF-FF02-425F-9A09-CF413ACEA1D9}" dt="2023-06-28T13:15:41.975" v="12" actId="47"/>
        <pc:sldMkLst>
          <pc:docMk/>
          <pc:sldMk cId="3959896556" sldId="387"/>
        </pc:sldMkLst>
      </pc:sldChg>
      <pc:sldChg chg="addSp modSp new mod modNotesTx">
        <pc:chgData name="沈 扬" userId="0bd995854a0dc897" providerId="LiveId" clId="{83EFDECF-FF02-425F-9A09-CF413ACEA1D9}" dt="2023-07-07T12:59:46.240" v="807" actId="20577"/>
        <pc:sldMkLst>
          <pc:docMk/>
          <pc:sldMk cId="3598184615" sldId="388"/>
        </pc:sldMkLst>
        <pc:spChg chg="mod">
          <ac:chgData name="沈 扬" userId="0bd995854a0dc897" providerId="LiveId" clId="{83EFDECF-FF02-425F-9A09-CF413ACEA1D9}" dt="2023-07-07T12:11:01.853" v="345"/>
          <ac:spMkLst>
            <pc:docMk/>
            <pc:sldMk cId="3598184615" sldId="388"/>
            <ac:spMk id="3" creationId="{2B620028-8950-247F-ABAC-93849014BA1C}"/>
          </ac:spMkLst>
        </pc:spChg>
        <pc:picChg chg="add mod">
          <ac:chgData name="沈 扬" userId="0bd995854a0dc897" providerId="LiveId" clId="{83EFDECF-FF02-425F-9A09-CF413ACEA1D9}" dt="2023-07-07T12:35:14.795" v="633" actId="1076"/>
          <ac:picMkLst>
            <pc:docMk/>
            <pc:sldMk cId="3598184615" sldId="388"/>
            <ac:picMk id="5" creationId="{25D9F481-93A5-D34F-0B2A-869F1E5DA18C}"/>
          </ac:picMkLst>
        </pc:picChg>
        <pc:picChg chg="add mod">
          <ac:chgData name="沈 扬" userId="0bd995854a0dc897" providerId="LiveId" clId="{83EFDECF-FF02-425F-9A09-CF413ACEA1D9}" dt="2023-07-07T12:35:13.148" v="632" actId="1076"/>
          <ac:picMkLst>
            <pc:docMk/>
            <pc:sldMk cId="3598184615" sldId="388"/>
            <ac:picMk id="7" creationId="{789B9331-383B-3D0C-EF81-B9D6A3FF3AFE}"/>
          </ac:picMkLst>
        </pc:picChg>
        <pc:picChg chg="add mod">
          <ac:chgData name="沈 扬" userId="0bd995854a0dc897" providerId="LiveId" clId="{83EFDECF-FF02-425F-9A09-CF413ACEA1D9}" dt="2023-07-07T12:35:15.807" v="634" actId="1076"/>
          <ac:picMkLst>
            <pc:docMk/>
            <pc:sldMk cId="3598184615" sldId="388"/>
            <ac:picMk id="9" creationId="{E36595C3-22C7-4311-A8C8-5672663505A1}"/>
          </ac:picMkLst>
        </pc:picChg>
      </pc:sldChg>
      <pc:sldChg chg="addSp delSp modSp new mod modNotesTx">
        <pc:chgData name="沈 扬" userId="0bd995854a0dc897" providerId="LiveId" clId="{83EFDECF-FF02-425F-9A09-CF413ACEA1D9}" dt="2023-07-07T12:41:45.760" v="656" actId="478"/>
        <pc:sldMkLst>
          <pc:docMk/>
          <pc:sldMk cId="2084934207" sldId="389"/>
        </pc:sldMkLst>
        <pc:spChg chg="add del">
          <ac:chgData name="沈 扬" userId="0bd995854a0dc897" providerId="LiveId" clId="{83EFDECF-FF02-425F-9A09-CF413ACEA1D9}" dt="2023-07-07T12:34:34.210" v="620" actId="21"/>
          <ac:spMkLst>
            <pc:docMk/>
            <pc:sldMk cId="2084934207" sldId="389"/>
            <ac:spMk id="6" creationId="{41FFA031-9CC9-1E35-F5FD-9F4E21D21A8D}"/>
          </ac:spMkLst>
        </pc:spChg>
        <pc:spChg chg="add mod">
          <ac:chgData name="沈 扬" userId="0bd995854a0dc897" providerId="LiveId" clId="{83EFDECF-FF02-425F-9A09-CF413ACEA1D9}" dt="2023-07-07T12:39:11.341" v="644" actId="1076"/>
          <ac:spMkLst>
            <pc:docMk/>
            <pc:sldMk cId="2084934207" sldId="389"/>
            <ac:spMk id="7" creationId="{631412F0-F900-3571-2B6F-6D61A6ECB20B}"/>
          </ac:spMkLst>
        </pc:spChg>
        <pc:spChg chg="add mod">
          <ac:chgData name="沈 扬" userId="0bd995854a0dc897" providerId="LiveId" clId="{83EFDECF-FF02-425F-9A09-CF413ACEA1D9}" dt="2023-07-07T12:36:54.120" v="639" actId="208"/>
          <ac:spMkLst>
            <pc:docMk/>
            <pc:sldMk cId="2084934207" sldId="389"/>
            <ac:spMk id="8" creationId="{50224517-04A6-3C3D-3AA7-1AD888F7E89E}"/>
          </ac:spMkLst>
        </pc:spChg>
        <pc:picChg chg="add mod modCrop">
          <ac:chgData name="沈 扬" userId="0bd995854a0dc897" providerId="LiveId" clId="{83EFDECF-FF02-425F-9A09-CF413ACEA1D9}" dt="2023-07-07T12:39:09.803" v="643" actId="1076"/>
          <ac:picMkLst>
            <pc:docMk/>
            <pc:sldMk cId="2084934207" sldId="389"/>
            <ac:picMk id="5" creationId="{4ADF4005-8F9D-CF82-F326-F4F6F9D95677}"/>
          </ac:picMkLst>
        </pc:picChg>
        <pc:picChg chg="add del mod">
          <ac:chgData name="沈 扬" userId="0bd995854a0dc897" providerId="LiveId" clId="{83EFDECF-FF02-425F-9A09-CF413ACEA1D9}" dt="2023-07-07T12:41:45.760" v="656" actId="478"/>
          <ac:picMkLst>
            <pc:docMk/>
            <pc:sldMk cId="2084934207" sldId="389"/>
            <ac:picMk id="10" creationId="{2A931973-37AD-2DFD-E700-B7B95713408B}"/>
          </ac:picMkLst>
        </pc:picChg>
      </pc:sldChg>
      <pc:sldChg chg="addSp modSp new mod">
        <pc:chgData name="沈 扬" userId="0bd995854a0dc897" providerId="LiveId" clId="{83EFDECF-FF02-425F-9A09-CF413ACEA1D9}" dt="2023-07-07T12:40:16.651" v="653" actId="21"/>
        <pc:sldMkLst>
          <pc:docMk/>
          <pc:sldMk cId="2205602178" sldId="390"/>
        </pc:sldMkLst>
        <pc:spChg chg="mod">
          <ac:chgData name="沈 扬" userId="0bd995854a0dc897" providerId="LiveId" clId="{83EFDECF-FF02-425F-9A09-CF413ACEA1D9}" dt="2023-07-07T12:40:16.651" v="653" actId="21"/>
          <ac:spMkLst>
            <pc:docMk/>
            <pc:sldMk cId="2205602178" sldId="390"/>
            <ac:spMk id="3" creationId="{D2B5AC82-EDA8-64A1-1430-637890D92115}"/>
          </ac:spMkLst>
        </pc:spChg>
        <pc:picChg chg="add mod">
          <ac:chgData name="沈 扬" userId="0bd995854a0dc897" providerId="LiveId" clId="{83EFDECF-FF02-425F-9A09-CF413ACEA1D9}" dt="2023-07-07T12:40:13.507" v="652" actId="14100"/>
          <ac:picMkLst>
            <pc:docMk/>
            <pc:sldMk cId="2205602178" sldId="390"/>
            <ac:picMk id="5" creationId="{1FBCA1D3-6280-B547-2FFF-AB1B313EBE62}"/>
          </ac:picMkLst>
        </pc:picChg>
      </pc:sldChg>
      <pc:sldChg chg="modSp new del mod">
        <pc:chgData name="沈 扬" userId="0bd995854a0dc897" providerId="LiveId" clId="{83EFDECF-FF02-425F-9A09-CF413ACEA1D9}" dt="2023-07-07T12:58:33.078" v="800" actId="47"/>
        <pc:sldMkLst>
          <pc:docMk/>
          <pc:sldMk cId="2798239966" sldId="391"/>
        </pc:sldMkLst>
        <pc:spChg chg="mod">
          <ac:chgData name="沈 扬" userId="0bd995854a0dc897" providerId="LiveId" clId="{83EFDECF-FF02-425F-9A09-CF413ACEA1D9}" dt="2023-07-07T12:40:19.708" v="655"/>
          <ac:spMkLst>
            <pc:docMk/>
            <pc:sldMk cId="2798239966" sldId="391"/>
            <ac:spMk id="3" creationId="{54CEAA4C-A4F0-CAA2-7FBD-ABAD28185758}"/>
          </ac:spMkLst>
        </pc:spChg>
      </pc:sldChg>
      <pc:sldChg chg="addSp delSp modSp new mod modNotesTx">
        <pc:chgData name="沈 扬" userId="0bd995854a0dc897" providerId="LiveId" clId="{83EFDECF-FF02-425F-9A09-CF413ACEA1D9}" dt="2023-07-07T13:02:38.287" v="821" actId="14100"/>
        <pc:sldMkLst>
          <pc:docMk/>
          <pc:sldMk cId="3929873527" sldId="392"/>
        </pc:sldMkLst>
        <pc:spChg chg="mod">
          <ac:chgData name="沈 扬" userId="0bd995854a0dc897" providerId="LiveId" clId="{83EFDECF-FF02-425F-9A09-CF413ACEA1D9}" dt="2023-07-07T12:51:09.375" v="658"/>
          <ac:spMkLst>
            <pc:docMk/>
            <pc:sldMk cId="3929873527" sldId="392"/>
            <ac:spMk id="3" creationId="{B88C33BD-2781-D331-B5B4-D75DC8ADD1E4}"/>
          </ac:spMkLst>
        </pc:spChg>
        <pc:picChg chg="add del mod">
          <ac:chgData name="沈 扬" userId="0bd995854a0dc897" providerId="LiveId" clId="{83EFDECF-FF02-425F-9A09-CF413ACEA1D9}" dt="2023-07-07T12:52:13.886" v="662" actId="478"/>
          <ac:picMkLst>
            <pc:docMk/>
            <pc:sldMk cId="3929873527" sldId="392"/>
            <ac:picMk id="5" creationId="{7C4EBBAD-9601-DEDD-D183-CA64303BE828}"/>
          </ac:picMkLst>
        </pc:picChg>
        <pc:picChg chg="add mod">
          <ac:chgData name="沈 扬" userId="0bd995854a0dc897" providerId="LiveId" clId="{83EFDECF-FF02-425F-9A09-CF413ACEA1D9}" dt="2023-07-07T12:58:12.615" v="793" actId="1076"/>
          <ac:picMkLst>
            <pc:docMk/>
            <pc:sldMk cId="3929873527" sldId="392"/>
            <ac:picMk id="7" creationId="{DB5B8C26-63A2-8F2E-AB5B-A5A913CA1288}"/>
          </ac:picMkLst>
        </pc:picChg>
        <pc:picChg chg="add mod">
          <ac:chgData name="沈 扬" userId="0bd995854a0dc897" providerId="LiveId" clId="{83EFDECF-FF02-425F-9A09-CF413ACEA1D9}" dt="2023-07-07T12:58:14.521" v="794" actId="1076"/>
          <ac:picMkLst>
            <pc:docMk/>
            <pc:sldMk cId="3929873527" sldId="392"/>
            <ac:picMk id="9" creationId="{5EE71A4C-A9BD-6F45-DE49-CAFA38320032}"/>
          </ac:picMkLst>
        </pc:picChg>
        <pc:picChg chg="add mod">
          <ac:chgData name="沈 扬" userId="0bd995854a0dc897" providerId="LiveId" clId="{83EFDECF-FF02-425F-9A09-CF413ACEA1D9}" dt="2023-07-07T12:58:15.488" v="795" actId="1076"/>
          <ac:picMkLst>
            <pc:docMk/>
            <pc:sldMk cId="3929873527" sldId="392"/>
            <ac:picMk id="11" creationId="{0965944F-F32E-DC6E-5F1D-C6BA89D64065}"/>
          </ac:picMkLst>
        </pc:picChg>
        <pc:picChg chg="add mod">
          <ac:chgData name="沈 扬" userId="0bd995854a0dc897" providerId="LiveId" clId="{83EFDECF-FF02-425F-9A09-CF413ACEA1D9}" dt="2023-07-07T13:02:38.287" v="821" actId="14100"/>
          <ac:picMkLst>
            <pc:docMk/>
            <pc:sldMk cId="3929873527" sldId="392"/>
            <ac:picMk id="13" creationId="{38D750AA-8FEE-ADE2-5B6B-B0E121AF0FDB}"/>
          </ac:picMkLst>
        </pc:picChg>
      </pc:sldChg>
    </pc:docChg>
  </pc:docChgLst>
  <pc:docChgLst>
    <pc:chgData name="扬 沈" userId="0bd995854a0dc897" providerId="LiveId" clId="{2AF3E013-B767-4EF8-A07E-4D6194387C56}"/>
    <pc:docChg chg="undo custSel addSld delSld modSld">
      <pc:chgData name="扬 沈" userId="0bd995854a0dc897" providerId="LiveId" clId="{2AF3E013-B767-4EF8-A07E-4D6194387C56}" dt="2023-10-28T01:06:49.191" v="830" actId="22"/>
      <pc:docMkLst>
        <pc:docMk/>
      </pc:docMkLst>
      <pc:sldChg chg="add">
        <pc:chgData name="扬 沈" userId="0bd995854a0dc897" providerId="LiveId" clId="{2AF3E013-B767-4EF8-A07E-4D6194387C56}" dt="2023-10-06T13:51:56.460" v="699"/>
        <pc:sldMkLst>
          <pc:docMk/>
          <pc:sldMk cId="810752823" sldId="257"/>
        </pc:sldMkLst>
      </pc:sldChg>
      <pc:sldChg chg="addSp delSp modSp add del mod modNotesTx">
        <pc:chgData name="扬 沈" userId="0bd995854a0dc897" providerId="LiveId" clId="{2AF3E013-B767-4EF8-A07E-4D6194387C56}" dt="2023-10-27T06:55:29.064" v="707" actId="47"/>
        <pc:sldMkLst>
          <pc:docMk/>
          <pc:sldMk cId="1608503086" sldId="374"/>
        </pc:sldMkLst>
        <pc:picChg chg="add mod">
          <ac:chgData name="扬 沈" userId="0bd995854a0dc897" providerId="LiveId" clId="{2AF3E013-B767-4EF8-A07E-4D6194387C56}" dt="2023-10-06T11:28:58.752" v="22" actId="1076"/>
          <ac:picMkLst>
            <pc:docMk/>
            <pc:sldMk cId="1608503086" sldId="374"/>
            <ac:picMk id="3" creationId="{347FBC8F-A475-779B-9D25-B01CF41E8047}"/>
          </ac:picMkLst>
        </pc:picChg>
        <pc:picChg chg="del">
          <ac:chgData name="扬 沈" userId="0bd995854a0dc897" providerId="LiveId" clId="{2AF3E013-B767-4EF8-A07E-4D6194387C56}" dt="2023-10-06T11:28:16.313" v="17" actId="478"/>
          <ac:picMkLst>
            <pc:docMk/>
            <pc:sldMk cId="1608503086" sldId="374"/>
            <ac:picMk id="11" creationId="{E5AF0586-4943-6230-5D35-959F15FE0C48}"/>
          </ac:picMkLst>
        </pc:picChg>
      </pc:sldChg>
      <pc:sldChg chg="modSp add del mod">
        <pc:chgData name="扬 沈" userId="0bd995854a0dc897" providerId="LiveId" clId="{2AF3E013-B767-4EF8-A07E-4D6194387C56}" dt="2023-10-27T06:55:37.268" v="711" actId="20577"/>
        <pc:sldMkLst>
          <pc:docMk/>
          <pc:sldMk cId="202438923" sldId="384"/>
        </pc:sldMkLst>
        <pc:spChg chg="mod">
          <ac:chgData name="扬 沈" userId="0bd995854a0dc897" providerId="LiveId" clId="{2AF3E013-B767-4EF8-A07E-4D6194387C56}" dt="2023-10-27T06:55:37.268" v="711" actId="20577"/>
          <ac:spMkLst>
            <pc:docMk/>
            <pc:sldMk cId="202438923" sldId="384"/>
            <ac:spMk id="2" creationId="{90FD3EB2-1D54-B2F6-470C-D329E4592727}"/>
          </ac:spMkLst>
        </pc:spChg>
      </pc:sldChg>
      <pc:sldChg chg="addSp delSp modSp new mod modAnim">
        <pc:chgData name="扬 沈" userId="0bd995854a0dc897" providerId="LiveId" clId="{2AF3E013-B767-4EF8-A07E-4D6194387C56}" dt="2023-10-27T09:49:06.646" v="810"/>
        <pc:sldMkLst>
          <pc:docMk/>
          <pc:sldMk cId="276070245" sldId="385"/>
        </pc:sldMkLst>
        <pc:spChg chg="mod">
          <ac:chgData name="扬 沈" userId="0bd995854a0dc897" providerId="LiveId" clId="{2AF3E013-B767-4EF8-A07E-4D6194387C56}" dt="2023-10-27T09:48:24.780" v="805" actId="20577"/>
          <ac:spMkLst>
            <pc:docMk/>
            <pc:sldMk cId="276070245" sldId="385"/>
            <ac:spMk id="3" creationId="{C068A142-46D9-4833-3D28-342F1F2E697E}"/>
          </ac:spMkLst>
        </pc:spChg>
        <pc:picChg chg="add del mod">
          <ac:chgData name="扬 沈" userId="0bd995854a0dc897" providerId="LiveId" clId="{2AF3E013-B767-4EF8-A07E-4D6194387C56}" dt="2023-10-27T09:37:54.311" v="720" actId="21"/>
          <ac:picMkLst>
            <pc:docMk/>
            <pc:sldMk cId="276070245" sldId="385"/>
            <ac:picMk id="5" creationId="{7C3981D9-6B20-71B9-083E-FBE6F6836BA9}"/>
          </ac:picMkLst>
        </pc:picChg>
        <pc:picChg chg="add">
          <ac:chgData name="扬 沈" userId="0bd995854a0dc897" providerId="LiveId" clId="{2AF3E013-B767-4EF8-A07E-4D6194387C56}" dt="2023-10-27T09:41:58.744" v="738" actId="22"/>
          <ac:picMkLst>
            <pc:docMk/>
            <pc:sldMk cId="276070245" sldId="385"/>
            <ac:picMk id="7" creationId="{FA9EDC4B-3BA1-0DC7-21EF-1B74BFB84B85}"/>
          </ac:picMkLst>
        </pc:picChg>
        <pc:picChg chg="add">
          <ac:chgData name="扬 沈" userId="0bd995854a0dc897" providerId="LiveId" clId="{2AF3E013-B767-4EF8-A07E-4D6194387C56}" dt="2023-10-27T09:42:24.760" v="739" actId="22"/>
          <ac:picMkLst>
            <pc:docMk/>
            <pc:sldMk cId="276070245" sldId="385"/>
            <ac:picMk id="9" creationId="{285128AE-290C-AD29-3CB2-C8CDD5E07C82}"/>
          </ac:picMkLst>
        </pc:picChg>
        <pc:picChg chg="add mod">
          <ac:chgData name="扬 沈" userId="0bd995854a0dc897" providerId="LiveId" clId="{2AF3E013-B767-4EF8-A07E-4D6194387C56}" dt="2023-10-27T09:49:01.097" v="809"/>
          <ac:picMkLst>
            <pc:docMk/>
            <pc:sldMk cId="276070245" sldId="385"/>
            <ac:picMk id="10" creationId="{92E3BCA1-FF3E-D4BC-47B3-0549461F7727}"/>
          </ac:picMkLst>
        </pc:picChg>
      </pc:sldChg>
      <pc:sldChg chg="addSp delSp new del mod modNotesTx">
        <pc:chgData name="扬 沈" userId="0bd995854a0dc897" providerId="LiveId" clId="{2AF3E013-B767-4EF8-A07E-4D6194387C56}" dt="2023-10-06T12:24:22.564" v="569" actId="47"/>
        <pc:sldMkLst>
          <pc:docMk/>
          <pc:sldMk cId="730208516" sldId="385"/>
        </pc:sldMkLst>
        <pc:spChg chg="add del">
          <ac:chgData name="扬 沈" userId="0bd995854a0dc897" providerId="LiveId" clId="{2AF3E013-B767-4EF8-A07E-4D6194387C56}" dt="2023-10-06T11:29:52.352" v="25" actId="22"/>
          <ac:spMkLst>
            <pc:docMk/>
            <pc:sldMk cId="730208516" sldId="385"/>
            <ac:spMk id="5" creationId="{6C222783-53B1-1959-C348-592035A398B5}"/>
          </ac:spMkLst>
        </pc:spChg>
        <pc:spChg chg="add del">
          <ac:chgData name="扬 沈" userId="0bd995854a0dc897" providerId="LiveId" clId="{2AF3E013-B767-4EF8-A07E-4D6194387C56}" dt="2023-10-06T11:29:53.711" v="27" actId="22"/>
          <ac:spMkLst>
            <pc:docMk/>
            <pc:sldMk cId="730208516" sldId="385"/>
            <ac:spMk id="7" creationId="{7A8AE933-59CB-3BDA-277E-5B7287548A14}"/>
          </ac:spMkLst>
        </pc:spChg>
        <pc:spChg chg="add del">
          <ac:chgData name="扬 沈" userId="0bd995854a0dc897" providerId="LiveId" clId="{2AF3E013-B767-4EF8-A07E-4D6194387C56}" dt="2023-10-06T11:29:58.188" v="29" actId="22"/>
          <ac:spMkLst>
            <pc:docMk/>
            <pc:sldMk cId="730208516" sldId="385"/>
            <ac:spMk id="9" creationId="{379073C2-82B2-B212-7E25-989718AB8C16}"/>
          </ac:spMkLst>
        </pc:spChg>
        <pc:spChg chg="add del">
          <ac:chgData name="扬 沈" userId="0bd995854a0dc897" providerId="LiveId" clId="{2AF3E013-B767-4EF8-A07E-4D6194387C56}" dt="2023-10-06T11:30:06.844" v="31" actId="22"/>
          <ac:spMkLst>
            <pc:docMk/>
            <pc:sldMk cId="730208516" sldId="385"/>
            <ac:spMk id="11" creationId="{D3C7F4B2-91F4-790E-CC16-E3D824BA9411}"/>
          </ac:spMkLst>
        </pc:spChg>
        <pc:spChg chg="add del">
          <ac:chgData name="扬 沈" userId="0bd995854a0dc897" providerId="LiveId" clId="{2AF3E013-B767-4EF8-A07E-4D6194387C56}" dt="2023-10-06T11:30:16.789" v="33" actId="22"/>
          <ac:spMkLst>
            <pc:docMk/>
            <pc:sldMk cId="730208516" sldId="385"/>
            <ac:spMk id="13" creationId="{9D02753E-A7C3-F91B-FB87-56A4730F5F8B}"/>
          </ac:spMkLst>
        </pc:spChg>
        <pc:spChg chg="add del">
          <ac:chgData name="扬 沈" userId="0bd995854a0dc897" providerId="LiveId" clId="{2AF3E013-B767-4EF8-A07E-4D6194387C56}" dt="2023-10-06T11:30:17.824" v="35" actId="22"/>
          <ac:spMkLst>
            <pc:docMk/>
            <pc:sldMk cId="730208516" sldId="385"/>
            <ac:spMk id="15" creationId="{ABB9A377-9C16-E610-043B-BC39CD983EEA}"/>
          </ac:spMkLst>
        </pc:spChg>
        <pc:spChg chg="add del">
          <ac:chgData name="扬 沈" userId="0bd995854a0dc897" providerId="LiveId" clId="{2AF3E013-B767-4EF8-A07E-4D6194387C56}" dt="2023-10-06T11:30:23.711" v="37" actId="22"/>
          <ac:spMkLst>
            <pc:docMk/>
            <pc:sldMk cId="730208516" sldId="385"/>
            <ac:spMk id="17" creationId="{E6D88089-E6D7-4DF9-3A07-3A48ECAEE50B}"/>
          </ac:spMkLst>
        </pc:spChg>
        <pc:spChg chg="add del">
          <ac:chgData name="扬 沈" userId="0bd995854a0dc897" providerId="LiveId" clId="{2AF3E013-B767-4EF8-A07E-4D6194387C56}" dt="2023-10-06T11:30:37.961" v="39" actId="22"/>
          <ac:spMkLst>
            <pc:docMk/>
            <pc:sldMk cId="730208516" sldId="385"/>
            <ac:spMk id="19" creationId="{0203EFF2-B444-51B1-92E1-A06684A2A98E}"/>
          </ac:spMkLst>
        </pc:spChg>
        <pc:spChg chg="add del">
          <ac:chgData name="扬 沈" userId="0bd995854a0dc897" providerId="LiveId" clId="{2AF3E013-B767-4EF8-A07E-4D6194387C56}" dt="2023-10-06T11:30:43.796" v="41" actId="22"/>
          <ac:spMkLst>
            <pc:docMk/>
            <pc:sldMk cId="730208516" sldId="385"/>
            <ac:spMk id="21" creationId="{354144EA-2F7B-7F27-02E9-DCE0DF032488}"/>
          </ac:spMkLst>
        </pc:spChg>
        <pc:spChg chg="add">
          <ac:chgData name="扬 沈" userId="0bd995854a0dc897" providerId="LiveId" clId="{2AF3E013-B767-4EF8-A07E-4D6194387C56}" dt="2023-10-06T11:31:03.069" v="46" actId="22"/>
          <ac:spMkLst>
            <pc:docMk/>
            <pc:sldMk cId="730208516" sldId="385"/>
            <ac:spMk id="23" creationId="{3AF798A7-350F-5F8A-58A9-68E9C553EA7B}"/>
          </ac:spMkLst>
        </pc:spChg>
      </pc:sldChg>
      <pc:sldChg chg="del">
        <pc:chgData name="扬 沈" userId="0bd995854a0dc897" providerId="LiveId" clId="{2AF3E013-B767-4EF8-A07E-4D6194387C56}" dt="2023-10-06T11:17:36.921" v="4" actId="47"/>
        <pc:sldMkLst>
          <pc:docMk/>
          <pc:sldMk cId="2641601932" sldId="385"/>
        </pc:sldMkLst>
      </pc:sldChg>
      <pc:sldChg chg="del">
        <pc:chgData name="扬 沈" userId="0bd995854a0dc897" providerId="LiveId" clId="{2AF3E013-B767-4EF8-A07E-4D6194387C56}" dt="2023-10-06T11:17:36.330" v="0" actId="47"/>
        <pc:sldMkLst>
          <pc:docMk/>
          <pc:sldMk cId="288370612" sldId="386"/>
        </pc:sldMkLst>
      </pc:sldChg>
      <pc:sldChg chg="addSp delSp modSp new del mod">
        <pc:chgData name="扬 沈" userId="0bd995854a0dc897" providerId="LiveId" clId="{2AF3E013-B767-4EF8-A07E-4D6194387C56}" dt="2023-10-06T12:24:15.736" v="568" actId="47"/>
        <pc:sldMkLst>
          <pc:docMk/>
          <pc:sldMk cId="2072071676" sldId="386"/>
        </pc:sldMkLst>
        <pc:spChg chg="add del">
          <ac:chgData name="扬 沈" userId="0bd995854a0dc897" providerId="LiveId" clId="{2AF3E013-B767-4EF8-A07E-4D6194387C56}" dt="2023-10-06T11:34:43.352" v="49" actId="22"/>
          <ac:spMkLst>
            <pc:docMk/>
            <pc:sldMk cId="2072071676" sldId="386"/>
            <ac:spMk id="5" creationId="{099D453A-3A75-23C5-131F-3251FD4DD7E7}"/>
          </ac:spMkLst>
        </pc:spChg>
        <pc:spChg chg="add mod">
          <ac:chgData name="扬 沈" userId="0bd995854a0dc897" providerId="LiveId" clId="{2AF3E013-B767-4EF8-A07E-4D6194387C56}" dt="2023-10-06T11:55:58.139" v="60" actId="1076"/>
          <ac:spMkLst>
            <pc:docMk/>
            <pc:sldMk cId="2072071676" sldId="386"/>
            <ac:spMk id="7" creationId="{C73E1345-EC50-FD96-0C58-D645E74A56C3}"/>
          </ac:spMkLst>
        </pc:spChg>
        <pc:spChg chg="add mod">
          <ac:chgData name="扬 沈" userId="0bd995854a0dc897" providerId="LiveId" clId="{2AF3E013-B767-4EF8-A07E-4D6194387C56}" dt="2023-10-06T11:56:00.957" v="61" actId="1076"/>
          <ac:spMkLst>
            <pc:docMk/>
            <pc:sldMk cId="2072071676" sldId="386"/>
            <ac:spMk id="9" creationId="{FD9CCDCB-6901-8426-8D4A-DDC6697F192E}"/>
          </ac:spMkLst>
        </pc:spChg>
        <pc:spChg chg="add mod">
          <ac:chgData name="扬 沈" userId="0bd995854a0dc897" providerId="LiveId" clId="{2AF3E013-B767-4EF8-A07E-4D6194387C56}" dt="2023-10-06T11:56:03.352" v="62" actId="1076"/>
          <ac:spMkLst>
            <pc:docMk/>
            <pc:sldMk cId="2072071676" sldId="386"/>
            <ac:spMk id="11" creationId="{C521EF14-303B-4BEA-EDB7-B65A76732EF5}"/>
          </ac:spMkLst>
        </pc:spChg>
        <pc:spChg chg="add mod">
          <ac:chgData name="扬 沈" userId="0bd995854a0dc897" providerId="LiveId" clId="{2AF3E013-B767-4EF8-A07E-4D6194387C56}" dt="2023-10-06T11:56:06.956" v="64" actId="1076"/>
          <ac:spMkLst>
            <pc:docMk/>
            <pc:sldMk cId="2072071676" sldId="386"/>
            <ac:spMk id="13" creationId="{0CE76493-D0EB-AF26-07E7-3761C4898202}"/>
          </ac:spMkLst>
        </pc:spChg>
      </pc:sldChg>
      <pc:sldChg chg="addSp modSp new mod modNotesTx">
        <pc:chgData name="扬 沈" userId="0bd995854a0dc897" providerId="LiveId" clId="{2AF3E013-B767-4EF8-A07E-4D6194387C56}" dt="2023-10-27T09:46:23.144" v="794" actId="20577"/>
        <pc:sldMkLst>
          <pc:docMk/>
          <pc:sldMk cId="2142755954" sldId="386"/>
        </pc:sldMkLst>
        <pc:spChg chg="mod">
          <ac:chgData name="扬 沈" userId="0bd995854a0dc897" providerId="LiveId" clId="{2AF3E013-B767-4EF8-A07E-4D6194387C56}" dt="2023-10-27T09:46:23.144" v="794" actId="20577"/>
          <ac:spMkLst>
            <pc:docMk/>
            <pc:sldMk cId="2142755954" sldId="386"/>
            <ac:spMk id="3" creationId="{35807CDC-797E-9F07-04DE-8FE825547852}"/>
          </ac:spMkLst>
        </pc:spChg>
        <pc:picChg chg="add mod">
          <ac:chgData name="扬 沈" userId="0bd995854a0dc897" providerId="LiveId" clId="{2AF3E013-B767-4EF8-A07E-4D6194387C56}" dt="2023-10-27T09:38:11.703" v="733" actId="1076"/>
          <ac:picMkLst>
            <pc:docMk/>
            <pc:sldMk cId="2142755954" sldId="386"/>
            <ac:picMk id="5" creationId="{793C2DF0-ED2C-0FF8-DA36-65E335C0FEE7}"/>
          </ac:picMkLst>
        </pc:picChg>
        <pc:picChg chg="add mod">
          <ac:chgData name="扬 沈" userId="0bd995854a0dc897" providerId="LiveId" clId="{2AF3E013-B767-4EF8-A07E-4D6194387C56}" dt="2023-10-27T09:38:03.033" v="727" actId="1076"/>
          <ac:picMkLst>
            <pc:docMk/>
            <pc:sldMk cId="2142755954" sldId="386"/>
            <ac:picMk id="6" creationId="{B3C4AC2B-C4B6-A2EC-7C6E-DFEB8D4E585C}"/>
          </ac:picMkLst>
        </pc:picChg>
      </pc:sldChg>
      <pc:sldChg chg="addSp modSp new mod modNotesTx">
        <pc:chgData name="扬 沈" userId="0bd995854a0dc897" providerId="LiveId" clId="{2AF3E013-B767-4EF8-A07E-4D6194387C56}" dt="2023-10-27T09:45:39.614" v="783" actId="5793"/>
        <pc:sldMkLst>
          <pc:docMk/>
          <pc:sldMk cId="906866723" sldId="387"/>
        </pc:sldMkLst>
        <pc:spChg chg="mod">
          <ac:chgData name="扬 沈" userId="0bd995854a0dc897" providerId="LiveId" clId="{2AF3E013-B767-4EF8-A07E-4D6194387C56}" dt="2023-10-27T09:45:39.614" v="783" actId="5793"/>
          <ac:spMkLst>
            <pc:docMk/>
            <pc:sldMk cId="906866723" sldId="387"/>
            <ac:spMk id="3" creationId="{32C78FC5-D491-E41F-988B-4F0188912298}"/>
          </ac:spMkLst>
        </pc:spChg>
        <pc:picChg chg="add mod">
          <ac:chgData name="扬 沈" userId="0bd995854a0dc897" providerId="LiveId" clId="{2AF3E013-B767-4EF8-A07E-4D6194387C56}" dt="2023-10-27T09:44:59.400" v="750" actId="1076"/>
          <ac:picMkLst>
            <pc:docMk/>
            <pc:sldMk cId="906866723" sldId="387"/>
            <ac:picMk id="5" creationId="{E06D4475-9D29-AF08-618F-B7006D6089F2}"/>
          </ac:picMkLst>
        </pc:picChg>
      </pc:sldChg>
      <pc:sldChg chg="new del">
        <pc:chgData name="扬 沈" userId="0bd995854a0dc897" providerId="LiveId" clId="{2AF3E013-B767-4EF8-A07E-4D6194387C56}" dt="2023-10-27T06:55:05.388" v="700" actId="47"/>
        <pc:sldMkLst>
          <pc:docMk/>
          <pc:sldMk cId="1936752213" sldId="387"/>
        </pc:sldMkLst>
      </pc:sldChg>
      <pc:sldChg chg="del">
        <pc:chgData name="扬 沈" userId="0bd995854a0dc897" providerId="LiveId" clId="{2AF3E013-B767-4EF8-A07E-4D6194387C56}" dt="2023-10-06T11:17:36.884" v="3" actId="47"/>
        <pc:sldMkLst>
          <pc:docMk/>
          <pc:sldMk cId="2006603836" sldId="388"/>
        </pc:sldMkLst>
      </pc:sldChg>
      <pc:sldChg chg="addSp delSp new del mod">
        <pc:chgData name="扬 沈" userId="0bd995854a0dc897" providerId="LiveId" clId="{2AF3E013-B767-4EF8-A07E-4D6194387C56}" dt="2023-10-27T11:02:28.305" v="825" actId="47"/>
        <pc:sldMkLst>
          <pc:docMk/>
          <pc:sldMk cId="2082404722" sldId="388"/>
        </pc:sldMkLst>
        <pc:picChg chg="add del">
          <ac:chgData name="扬 沈" userId="0bd995854a0dc897" providerId="LiveId" clId="{2AF3E013-B767-4EF8-A07E-4D6194387C56}" dt="2023-10-27T09:49:00.456" v="808" actId="21"/>
          <ac:picMkLst>
            <pc:docMk/>
            <pc:sldMk cId="2082404722" sldId="388"/>
            <ac:picMk id="5" creationId="{03761F0D-EDE1-965A-6BB5-5B77FF85B6C5}"/>
          </ac:picMkLst>
        </pc:picChg>
      </pc:sldChg>
      <pc:sldChg chg="addSp modSp new del mod">
        <pc:chgData name="扬 沈" userId="0bd995854a0dc897" providerId="LiveId" clId="{2AF3E013-B767-4EF8-A07E-4D6194387C56}" dt="2023-10-06T12:45:01.994" v="577" actId="47"/>
        <pc:sldMkLst>
          <pc:docMk/>
          <pc:sldMk cId="2545097467" sldId="388"/>
        </pc:sldMkLst>
        <pc:spChg chg="add mod">
          <ac:chgData name="扬 沈" userId="0bd995854a0dc897" providerId="LiveId" clId="{2AF3E013-B767-4EF8-A07E-4D6194387C56}" dt="2023-10-06T12:24:01.812" v="567" actId="20577"/>
          <ac:spMkLst>
            <pc:docMk/>
            <pc:sldMk cId="2545097467" sldId="388"/>
            <ac:spMk id="5" creationId="{5B04EE6B-7B90-85E7-1F27-BF3051583682}"/>
          </ac:spMkLst>
        </pc:spChg>
      </pc:sldChg>
      <pc:sldChg chg="addSp modSp new mod">
        <pc:chgData name="扬 沈" userId="0bd995854a0dc897" providerId="LiveId" clId="{2AF3E013-B767-4EF8-A07E-4D6194387C56}" dt="2023-10-27T10:59:20.344" v="820" actId="1076"/>
        <pc:sldMkLst>
          <pc:docMk/>
          <pc:sldMk cId="807677835" sldId="389"/>
        </pc:sldMkLst>
        <pc:picChg chg="add mod">
          <ac:chgData name="扬 沈" userId="0bd995854a0dc897" providerId="LiveId" clId="{2AF3E013-B767-4EF8-A07E-4D6194387C56}" dt="2023-10-27T10:59:20.344" v="820" actId="1076"/>
          <ac:picMkLst>
            <pc:docMk/>
            <pc:sldMk cId="807677835" sldId="389"/>
            <ac:picMk id="5" creationId="{7FBF152A-1D10-BB43-D64B-3584B8D21AA1}"/>
          </ac:picMkLst>
        </pc:picChg>
      </pc:sldChg>
      <pc:sldChg chg="del">
        <pc:chgData name="扬 沈" userId="0bd995854a0dc897" providerId="LiveId" clId="{2AF3E013-B767-4EF8-A07E-4D6194387C56}" dt="2023-10-06T11:17:36.823" v="1" actId="47"/>
        <pc:sldMkLst>
          <pc:docMk/>
          <pc:sldMk cId="1408806097" sldId="389"/>
        </pc:sldMkLst>
      </pc:sldChg>
      <pc:sldChg chg="addSp modSp new del mod modNotesTx">
        <pc:chgData name="扬 沈" userId="0bd995854a0dc897" providerId="LiveId" clId="{2AF3E013-B767-4EF8-A07E-4D6194387C56}" dt="2023-10-27T06:55:19.782" v="702" actId="47"/>
        <pc:sldMkLst>
          <pc:docMk/>
          <pc:sldMk cId="2190691711" sldId="389"/>
        </pc:sldMkLst>
        <pc:spChg chg="mod">
          <ac:chgData name="扬 沈" userId="0bd995854a0dc897" providerId="LiveId" clId="{2AF3E013-B767-4EF8-A07E-4D6194387C56}" dt="2023-10-06T12:20:48.042" v="385"/>
          <ac:spMkLst>
            <pc:docMk/>
            <pc:sldMk cId="2190691711" sldId="389"/>
            <ac:spMk id="3" creationId="{E5BDC8C6-8467-5E8E-D0B0-F87E4F402044}"/>
          </ac:spMkLst>
        </pc:spChg>
        <pc:picChg chg="add mod">
          <ac:chgData name="扬 沈" userId="0bd995854a0dc897" providerId="LiveId" clId="{2AF3E013-B767-4EF8-A07E-4D6194387C56}" dt="2023-10-06T12:03:05.648" v="195" actId="1076"/>
          <ac:picMkLst>
            <pc:docMk/>
            <pc:sldMk cId="2190691711" sldId="389"/>
            <ac:picMk id="5" creationId="{40EDE58D-0A85-1027-3BE1-6FE015916AB0}"/>
          </ac:picMkLst>
        </pc:picChg>
      </pc:sldChg>
      <pc:sldChg chg="del">
        <pc:chgData name="扬 沈" userId="0bd995854a0dc897" providerId="LiveId" clId="{2AF3E013-B767-4EF8-A07E-4D6194387C56}" dt="2023-10-06T11:17:36.853" v="2" actId="47"/>
        <pc:sldMkLst>
          <pc:docMk/>
          <pc:sldMk cId="654997893" sldId="390"/>
        </pc:sldMkLst>
      </pc:sldChg>
      <pc:sldChg chg="addSp modSp new del mod modNotesTx">
        <pc:chgData name="扬 沈" userId="0bd995854a0dc897" providerId="LiveId" clId="{2AF3E013-B767-4EF8-A07E-4D6194387C56}" dt="2023-10-27T06:55:19.519" v="701" actId="47"/>
        <pc:sldMkLst>
          <pc:docMk/>
          <pc:sldMk cId="3114714750" sldId="390"/>
        </pc:sldMkLst>
        <pc:spChg chg="mod">
          <ac:chgData name="扬 沈" userId="0bd995854a0dc897" providerId="LiveId" clId="{2AF3E013-B767-4EF8-A07E-4D6194387C56}" dt="2023-10-06T12:20:22.358" v="384" actId="20577"/>
          <ac:spMkLst>
            <pc:docMk/>
            <pc:sldMk cId="3114714750" sldId="390"/>
            <ac:spMk id="3" creationId="{F55A7037-1B0E-0D9D-F8AE-2F31FB4DF398}"/>
          </ac:spMkLst>
        </pc:spChg>
        <pc:picChg chg="add mod">
          <ac:chgData name="扬 沈" userId="0bd995854a0dc897" providerId="LiveId" clId="{2AF3E013-B767-4EF8-A07E-4D6194387C56}" dt="2023-10-06T12:13:41.834" v="207" actId="1076"/>
          <ac:picMkLst>
            <pc:docMk/>
            <pc:sldMk cId="3114714750" sldId="390"/>
            <ac:picMk id="4" creationId="{385930E9-D3DE-E77E-E179-92EED9775CDE}"/>
          </ac:picMkLst>
        </pc:picChg>
      </pc:sldChg>
      <pc:sldChg chg="addSp delSp modSp new mod">
        <pc:chgData name="扬 沈" userId="0bd995854a0dc897" providerId="LiveId" clId="{2AF3E013-B767-4EF8-A07E-4D6194387C56}" dt="2023-10-27T11:04:00.949" v="828" actId="1076"/>
        <pc:sldMkLst>
          <pc:docMk/>
          <pc:sldMk cId="3599137465" sldId="390"/>
        </pc:sldMkLst>
        <pc:spChg chg="mod">
          <ac:chgData name="扬 沈" userId="0bd995854a0dc897" providerId="LiveId" clId="{2AF3E013-B767-4EF8-A07E-4D6194387C56}" dt="2023-10-27T11:00:34.631" v="822"/>
          <ac:spMkLst>
            <pc:docMk/>
            <pc:sldMk cId="3599137465" sldId="390"/>
            <ac:spMk id="3" creationId="{F2C6CFCB-E407-FC06-0E1E-775BDE35AE59}"/>
          </ac:spMkLst>
        </pc:spChg>
        <pc:picChg chg="add del mod">
          <ac:chgData name="扬 沈" userId="0bd995854a0dc897" providerId="LiveId" clId="{2AF3E013-B767-4EF8-A07E-4D6194387C56}" dt="2023-10-27T11:03:59.090" v="826" actId="478"/>
          <ac:picMkLst>
            <pc:docMk/>
            <pc:sldMk cId="3599137465" sldId="390"/>
            <ac:picMk id="5" creationId="{E276FB95-9245-EFE4-92C2-46FCF2D0A86A}"/>
          </ac:picMkLst>
        </pc:picChg>
        <pc:picChg chg="add mod">
          <ac:chgData name="扬 沈" userId="0bd995854a0dc897" providerId="LiveId" clId="{2AF3E013-B767-4EF8-A07E-4D6194387C56}" dt="2023-10-27T11:04:00.949" v="828" actId="1076"/>
          <ac:picMkLst>
            <pc:docMk/>
            <pc:sldMk cId="3599137465" sldId="390"/>
            <ac:picMk id="6" creationId="{B50AA91F-C7EA-2279-2300-C13023A8D342}"/>
          </ac:picMkLst>
        </pc:picChg>
      </pc:sldChg>
      <pc:sldChg chg="new del">
        <pc:chgData name="扬 沈" userId="0bd995854a0dc897" providerId="LiveId" clId="{2AF3E013-B767-4EF8-A07E-4D6194387C56}" dt="2023-10-27T11:02:28.097" v="824" actId="47"/>
        <pc:sldMkLst>
          <pc:docMk/>
          <pc:sldMk cId="1062062509" sldId="391"/>
        </pc:sldMkLst>
      </pc:sldChg>
      <pc:sldChg chg="addSp delSp modSp new del mod">
        <pc:chgData name="扬 沈" userId="0bd995854a0dc897" providerId="LiveId" clId="{2AF3E013-B767-4EF8-A07E-4D6194387C56}" dt="2023-10-06T13:50:56.427" v="698" actId="47"/>
        <pc:sldMkLst>
          <pc:docMk/>
          <pc:sldMk cId="1448417878" sldId="391"/>
        </pc:sldMkLst>
        <pc:spChg chg="add mod">
          <ac:chgData name="扬 沈" userId="0bd995854a0dc897" providerId="LiveId" clId="{2AF3E013-B767-4EF8-A07E-4D6194387C56}" dt="2023-10-06T13:08:56.986" v="591" actId="20578"/>
          <ac:spMkLst>
            <pc:docMk/>
            <pc:sldMk cId="1448417878" sldId="391"/>
            <ac:spMk id="5" creationId="{1523ABE1-8DE8-F9B8-1FB5-A6800BE0F7D8}"/>
          </ac:spMkLst>
        </pc:spChg>
        <pc:spChg chg="add del mod">
          <ac:chgData name="扬 沈" userId="0bd995854a0dc897" providerId="LiveId" clId="{2AF3E013-B767-4EF8-A07E-4D6194387C56}" dt="2023-10-06T13:18:55.158" v="636"/>
          <ac:spMkLst>
            <pc:docMk/>
            <pc:sldMk cId="1448417878" sldId="391"/>
            <ac:spMk id="7" creationId="{CA69CA6D-B772-4E27-8E6A-AB7B31392580}"/>
          </ac:spMkLst>
        </pc:spChg>
      </pc:sldChg>
      <pc:sldChg chg="addSp new mod">
        <pc:chgData name="扬 沈" userId="0bd995854a0dc897" providerId="LiveId" clId="{2AF3E013-B767-4EF8-A07E-4D6194387C56}" dt="2023-10-28T01:06:49.191" v="830" actId="22"/>
        <pc:sldMkLst>
          <pc:docMk/>
          <pc:sldMk cId="3162700278" sldId="391"/>
        </pc:sldMkLst>
        <pc:picChg chg="add">
          <ac:chgData name="扬 沈" userId="0bd995854a0dc897" providerId="LiveId" clId="{2AF3E013-B767-4EF8-A07E-4D6194387C56}" dt="2023-10-28T01:06:49.191" v="830" actId="22"/>
          <ac:picMkLst>
            <pc:docMk/>
            <pc:sldMk cId="3162700278" sldId="391"/>
            <ac:picMk id="5" creationId="{ABFD4B11-CF06-5B04-BD6C-37AE8C3E5595}"/>
          </ac:picMkLst>
        </pc:picChg>
      </pc:sldChg>
      <pc:sldChg chg="addSp modSp new del mod modNotesTx">
        <pc:chgData name="扬 沈" userId="0bd995854a0dc897" providerId="LiveId" clId="{2AF3E013-B767-4EF8-A07E-4D6194387C56}" dt="2023-10-27T06:55:20.004" v="703" actId="47"/>
        <pc:sldMkLst>
          <pc:docMk/>
          <pc:sldMk cId="885214025" sldId="392"/>
        </pc:sldMkLst>
        <pc:spChg chg="mod">
          <ac:chgData name="扬 沈" userId="0bd995854a0dc897" providerId="LiveId" clId="{2AF3E013-B767-4EF8-A07E-4D6194387C56}" dt="2023-10-06T13:07:19.663" v="582"/>
          <ac:spMkLst>
            <pc:docMk/>
            <pc:sldMk cId="885214025" sldId="392"/>
            <ac:spMk id="3" creationId="{13EB4679-4633-6401-5F6E-5D60F413D55B}"/>
          </ac:spMkLst>
        </pc:spChg>
        <pc:picChg chg="add">
          <ac:chgData name="扬 沈" userId="0bd995854a0dc897" providerId="LiveId" clId="{2AF3E013-B767-4EF8-A07E-4D6194387C56}" dt="2023-10-06T13:07:11.095" v="581" actId="22"/>
          <ac:picMkLst>
            <pc:docMk/>
            <pc:sldMk cId="885214025" sldId="392"/>
            <ac:picMk id="5" creationId="{DE6A9A01-3A60-D606-5C2C-0013E0E1FED4}"/>
          </ac:picMkLst>
        </pc:picChg>
      </pc:sldChg>
      <pc:sldChg chg="addSp modSp new del mod modNotesTx">
        <pc:chgData name="扬 沈" userId="0bd995854a0dc897" providerId="LiveId" clId="{2AF3E013-B767-4EF8-A07E-4D6194387C56}" dt="2023-10-27T06:55:20.299" v="704" actId="47"/>
        <pc:sldMkLst>
          <pc:docMk/>
          <pc:sldMk cId="317914618" sldId="393"/>
        </pc:sldMkLst>
        <pc:spChg chg="add mod">
          <ac:chgData name="扬 沈" userId="0bd995854a0dc897" providerId="LiveId" clId="{2AF3E013-B767-4EF8-A07E-4D6194387C56}" dt="2023-10-06T13:39:13.947" v="666"/>
          <ac:spMkLst>
            <pc:docMk/>
            <pc:sldMk cId="317914618" sldId="393"/>
            <ac:spMk id="9" creationId="{36679DC6-E3C0-D3A2-D83F-255B2B9FC1A2}"/>
          </ac:spMkLst>
        </pc:spChg>
        <pc:spChg chg="add mod">
          <ac:chgData name="扬 沈" userId="0bd995854a0dc897" providerId="LiveId" clId="{2AF3E013-B767-4EF8-A07E-4D6194387C56}" dt="2023-10-06T13:40:04.975" v="678" actId="1076"/>
          <ac:spMkLst>
            <pc:docMk/>
            <pc:sldMk cId="317914618" sldId="393"/>
            <ac:spMk id="11" creationId="{57AAE3B9-006C-2672-5139-8D0EB07E14FF}"/>
          </ac:spMkLst>
        </pc:spChg>
        <pc:picChg chg="add mod">
          <ac:chgData name="扬 沈" userId="0bd995854a0dc897" providerId="LiveId" clId="{2AF3E013-B767-4EF8-A07E-4D6194387C56}" dt="2023-10-06T13:39:51.497" v="669" actId="1076"/>
          <ac:picMkLst>
            <pc:docMk/>
            <pc:sldMk cId="317914618" sldId="393"/>
            <ac:picMk id="5" creationId="{79CEFE79-7262-4214-2D52-BDCAD6FE1F4E}"/>
          </ac:picMkLst>
        </pc:picChg>
        <pc:picChg chg="add mod">
          <ac:chgData name="扬 沈" userId="0bd995854a0dc897" providerId="LiveId" clId="{2AF3E013-B767-4EF8-A07E-4D6194387C56}" dt="2023-10-06T13:38:09.129" v="654" actId="1076"/>
          <ac:picMkLst>
            <pc:docMk/>
            <pc:sldMk cId="317914618" sldId="393"/>
            <ac:picMk id="7" creationId="{E1C01472-D760-F0EE-3B88-C6BEA47BB65D}"/>
          </ac:picMkLst>
        </pc:picChg>
      </pc:sldChg>
      <pc:sldChg chg="addSp modSp new del mod modNotesTx">
        <pc:chgData name="扬 沈" userId="0bd995854a0dc897" providerId="LiveId" clId="{2AF3E013-B767-4EF8-A07E-4D6194387C56}" dt="2023-10-27T06:55:20.999" v="705" actId="47"/>
        <pc:sldMkLst>
          <pc:docMk/>
          <pc:sldMk cId="3442426737" sldId="394"/>
        </pc:sldMkLst>
        <pc:picChg chg="add mod">
          <ac:chgData name="扬 沈" userId="0bd995854a0dc897" providerId="LiveId" clId="{2AF3E013-B767-4EF8-A07E-4D6194387C56}" dt="2023-10-06T13:46:23.552" v="689" actId="1076"/>
          <ac:picMkLst>
            <pc:docMk/>
            <pc:sldMk cId="3442426737" sldId="394"/>
            <ac:picMk id="5" creationId="{E62B5C98-D340-D00D-1E49-02AE6DD801C4}"/>
          </ac:picMkLst>
        </pc:picChg>
        <pc:picChg chg="add mod">
          <ac:chgData name="扬 沈" userId="0bd995854a0dc897" providerId="LiveId" clId="{2AF3E013-B767-4EF8-A07E-4D6194387C56}" dt="2023-10-06T13:46:29.276" v="693" actId="1076"/>
          <ac:picMkLst>
            <pc:docMk/>
            <pc:sldMk cId="3442426737" sldId="394"/>
            <ac:picMk id="7" creationId="{DDA51602-6CF3-1D55-DE24-69862B9682F6}"/>
          </ac:picMkLst>
        </pc:picChg>
      </pc:sldChg>
      <pc:sldChg chg="addSp modSp new del mod modNotesTx">
        <pc:chgData name="扬 沈" userId="0bd995854a0dc897" providerId="LiveId" clId="{2AF3E013-B767-4EF8-A07E-4D6194387C56}" dt="2023-10-27T06:55:21.681" v="706" actId="47"/>
        <pc:sldMkLst>
          <pc:docMk/>
          <pc:sldMk cId="1142917902" sldId="395"/>
        </pc:sldMkLst>
        <pc:picChg chg="add mod">
          <ac:chgData name="扬 沈" userId="0bd995854a0dc897" providerId="LiveId" clId="{2AF3E013-B767-4EF8-A07E-4D6194387C56}" dt="2023-10-06T13:50:33.580" v="696" actId="1076"/>
          <ac:picMkLst>
            <pc:docMk/>
            <pc:sldMk cId="1142917902" sldId="395"/>
            <ac:picMk id="5" creationId="{C8CE8E29-71F4-3462-28B7-311BD407C56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C92C7BD-B68B-BAFF-88DD-583D6539A4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39A61E6-8E00-AEA4-B44F-45428CB885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A3DAB-781F-4F7E-BD91-D8C1AAEEAE7D}" type="datetimeFigureOut">
              <a:rPr lang="zh-CN" altLang="en-US" smtClean="0"/>
              <a:t>2024/1/13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6EC4FE9-E204-39FA-0EC8-7FCBACE6DF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0E522C-BD73-D923-FC29-E40F52873F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D5DFA-CBBC-474F-8351-E518513946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998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08:34:25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1939 0 24575,'-19'0'0,"-589"19"0,378-14 0,19-1 0,196-2 0,0 0 0,0 1 0,1 0 0,-1 1 0,1 1 0,-22 10 0,1 3 0,-39 29 0,69-44 0,-50 31 0,-26 18 0,57-35 0,0-1 0,-2-1 0,-48 20 0,-85 20 0,117-41 0,35-13 0,1 1 0,0 0 0,0 0 0,0 1 0,0 0 0,1 0 0,-1 0 0,1 1 0,-1 0 0,1 0 0,0 0 0,1 1 0,-1-1 0,1 1 0,0 0 0,0 1 0,0-1 0,1 1 0,0-1 0,-5 13 0,0 4 0,0 1 0,2 0 0,0 0 0,2 1 0,-3 28 0,7-37 0,-1 0 0,2 0 0,0-1 0,0 1 0,2 0 0,0 0 0,0-1 0,1 0 0,10 22 0,97 167 0,-27-54 0,-31-46 0,60 111 0,-77-152 0,60 77 0,-61-99 0,1-2 0,65 53 0,-94-86 0,-4-2 0,1 0 0,0-1 0,0 1 0,0-1 0,0 0 0,0 0 0,0-1 0,0 1 0,1-1 0,-1 0 0,1 0 0,-1 0 0,1 0 0,-1-1 0,6 0 0,6-1 0,-1-1 0,0-1 0,19-5 0,-19 4 0,110-27 0,163-40 0,-191 44 0,-2-4 0,112-53 0,53-19 0,-141 68 0,-63 20 0,74-30 0,-124 43 0,-1-1 0,1 1 0,-1-1 0,0 0 0,0-1 0,0 1 0,0-1 0,-1 0 0,1 0 0,-1-1 0,0 1 0,0-1 0,-1 0 0,1 0 0,-1 0 0,0-1 0,-1 1 0,1-1 0,-1 1 0,0-1 0,0 0 0,-1 0 0,0 0 0,0 0 0,0-6 0,9-97 0,16-128 0,-18 166 0,-4 0 0,-6-80 0,0 43 0,-4-27 0,3 115 0,-1 0 0,-1 0 0,0 0 0,-14-29 0,-41-86 0,57 131 27,1 0-1,-1 1 0,0-1 0,0 0 1,0 1-1,0 0 0,0 0 0,-1 0 1,1 0-1,-1 0 0,0 0 0,-5-1 1,2 0-312,-1 0 1,0 1-1,0 1 1,0-1-1,-14-1 1,3 1-6542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08:35:43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848 71 24575,'0'-1'0,"-1"0"0,1 0 0,-1 0 0,1 0 0,-1 0 0,0 0 0,1 0 0,-1 0 0,0 0 0,0 0 0,1 0 0,-1 0 0,0 0 0,0 1 0,0-1 0,0 0 0,0 1 0,0-1 0,0 1 0,-1-1 0,1 1 0,-2-1 0,-29-9 0,30 9 0,-115-21 0,55 12 0,29 6 0,1 1 0,-44 1 0,70 3 0,0 0 0,0 0 0,0 0 0,0 1 0,0-1 0,0 2 0,0-1 0,1 0 0,-1 1 0,1 0 0,-7 5 0,-8 7 0,-27 26 0,29-24 0,9-10 0,-142 134 0,122-111 0,1 2 0,-46 68 0,71-94 0,0-1 0,0 2 0,1-1 0,-1 0 0,2 0 0,-1 1 0,1-1 0,0 1 0,0-1 0,0 1 0,1-1 0,0 1 0,1 0 0,-1-1 0,1 1 0,2 6 0,4 11 0,1-1 0,20 45 0,-14-37 0,-5-10 0,0-1 0,2 0 0,1 0 0,18 23 0,-23-34 0,0-1 0,1 0 0,0-1 0,0 0 0,1 0 0,0 0 0,0-1 0,0-1 0,1 1 0,20 7 0,204 50 0,-152-43 0,115 41 0,-148-39 0,51 32 0,-99-53 0,1 0 0,-1 0 0,1 0 0,-1 0 0,1-1 0,-1 1 0,1 0 0,-1-1 0,1 1 0,0-1 0,-1 1 0,1-1 0,0 0 0,-1 1 0,1-1 0,0 0 0,0 0 0,-1 0 0,1-1 0,0 1 0,-1 0 0,1-1 0,0 1 0,-1-1 0,1 1 0,-1-1 0,1 0 0,0 0 0,-1 0 0,0 0 0,1 0 0,-1 0 0,0 0 0,1 0 0,-1 0 0,0-1 0,0 1 0,1-2 0,42-49 0,61-96 0,-59 80 0,-22 35 0,22-33 0,-41 58 0,-1-1 0,0 1 0,0-1 0,-1 1 0,0-1 0,2-11 0,-4 12 0,-1 0 0,0 0 0,-1 0 0,0 0 0,0 0 0,-1 0 0,0 0 0,0 0 0,-1 1 0,-4-9 0,-6-24 0,11 33 0,1 0 0,-1 0 0,-1 0 0,0 1 0,1-1 0,-2 1 0,1 0 0,-1 0 0,0 0 0,0 1 0,-1-1 0,1 1 0,-1 0 0,0 0 0,-1 0 0,-7-4 0,0-2 0,1 1 0,0-2 0,-16-19 0,16 18 0,0 0 0,0 1 0,-16-12 0,12 11-124,2-1 0,-1 0 0,2-1 0,0 0-1,0-1 1,-11-21 0,17 27-372,-10-15-6330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08:36:00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08:36:13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2394 106 24575,'-18'-9'0,"-1"1"0,0 1 0,-39-8 0,-62-4 0,88 14 0,-411-28 0,-4 32 0,289 2 0,-497 1 0,646-2 0,-1 0 0,1 0 0,-1 1 0,1 0 0,-1 0 0,1 1 0,0 0 0,0 1 0,0 0 0,0 1 0,0 0 0,1 0 0,-1 1 0,1 0 0,-12 9 0,1 2 0,1 1 0,0 1 0,1 1 0,-19 25 0,6 3 0,2 1 0,1 2 0,3 0 0,-20 62 0,42-107 0,1 1 0,0-1 0,-1 1 0,2 0 0,-1-1 0,1 1 0,0 0 0,0 0 0,0 0 0,1-1 0,0 1 0,2 7 0,-1-7 0,1 1 0,0 0 0,1-1 0,-1 1 0,1-1 0,1 0 0,-1 0 0,1-1 0,6 7 0,38 33 0,2-2 0,2-3 0,1-2 0,2-2 0,120 55 0,371 107 0,-439-164 0,98 47 0,-14-6 0,-161-66 0,1-1 0,1-1 0,-1-2 0,39 1 0,132-6 0,-67-3 0,206 15 0,-161-4 0,294 43 0,-404-41 0,1-3 0,-1-2 0,96-8 0,-164 3 0,0 0 0,0 0 0,-1-1 0,1 1 0,0-1 0,-1 1 0,1-1 0,-1 0 0,1 0 0,-1-1 0,1 1 0,-1 0 0,0-1 0,1 1 0,-1-1 0,0 0 0,3-3 0,-3 2 0,0 0 0,-1 0 0,1-1 0,-1 1 0,0 0 0,1-1 0,-1 1 0,-1-1 0,1 0 0,-1 1 0,1-1 0,-1-6 0,0-26 0,-8-64 0,5 82 0,-1 0 0,0 1 0,-2-1 0,1 1 0,-14-25 0,11 23 0,1 0 0,1 0 0,0 0 0,2 0 0,-4-28 0,-1-7 0,7 48 0,-4-24 0,-19-55 0,22 76 0,-1 0 0,0 0 0,-1 0 0,0 1 0,-1 0 0,1 0 0,-1 0 0,-1 1 0,0 0 0,-9-8 0,-12-10 0,2-1 0,-33-39 0,33 34 0,-54-50 0,24 36 0,-89-82 0,114 94 0,-36-34 0,58 59 0,-1 1 0,1 1 0,-1-1 0,0 2 0,0-1 0,-14-4 0,16 8 0,1-1 0,0 0 0,0 0 0,0-1 0,0 0 0,0 0 0,1-1 0,-1 1 0,1-1 0,1-1 0,-1 1 0,1-1 0,0 0 0,0 0 0,0-1 0,-3-8 0,-15-17-1365,10 20-5461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1940-DB52-3B48-AABB-9C7938529E4E}" type="datetimeFigureOut">
              <a:rPr kumimoji="1" lang="zh-CN" altLang="en-US" smtClean="0"/>
              <a:t>2024/1/13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717E-F74C-4246-A795-6577BEDC83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529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AM1-BCC</a:t>
            </a:r>
            <a:r>
              <a:rPr lang="zh-CN" altLang="en-US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电荷在原理上只是</a:t>
            </a:r>
            <a:r>
              <a:rPr lang="en-US" altLang="zh-CN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RESP</a:t>
            </a:r>
            <a:r>
              <a:rPr lang="zh-CN" altLang="en-US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电荷的近似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910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AMBER Force Field Parameters for the Naturally Occurring Modified Nucleosides in RNA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671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D8CDC32-572D-47A1-BA45-FD1522B5CEA1}"/>
              </a:ext>
            </a:extLst>
          </p:cNvPr>
          <p:cNvGrpSpPr/>
          <p:nvPr userDrawn="1"/>
        </p:nvGrpSpPr>
        <p:grpSpPr>
          <a:xfrm>
            <a:off x="599226" y="1732459"/>
            <a:ext cx="10993549" cy="1907212"/>
            <a:chOff x="599225" y="1732459"/>
            <a:chExt cx="10993549" cy="190721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7A9D506-C91D-DF44-8641-48F37CD3C15A}"/>
                </a:ext>
              </a:extLst>
            </p:cNvPr>
            <p:cNvSpPr/>
            <p:nvPr userDrawn="1"/>
          </p:nvSpPr>
          <p:spPr>
            <a:xfrm>
              <a:off x="599225" y="1736370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C216EDB-A291-4C86-911A-A3F95FDC0CF3}"/>
                </a:ext>
              </a:extLst>
            </p:cNvPr>
            <p:cNvSpPr/>
            <p:nvPr userDrawn="1"/>
          </p:nvSpPr>
          <p:spPr>
            <a:xfrm>
              <a:off x="599225" y="1732459"/>
              <a:ext cx="489346" cy="792000"/>
            </a:xfrm>
            <a:prstGeom prst="rect">
              <a:avLst/>
            </a:prstGeom>
            <a:solidFill>
              <a:srgbClr val="660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103A73B5-4CCB-264A-803E-B46FEDFF9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831" y="3819054"/>
            <a:ext cx="9748337" cy="134099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FB8BDD-FC0A-384D-B32A-D2CC0933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5BAA-00F4-48E0-AE60-FC0AF559027D}" type="datetime1">
              <a:rPr kumimoji="1" lang="zh-CN" altLang="en-US" smtClean="0"/>
              <a:t>2024/1/13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4A11234-2E12-B147-A4FF-3B498979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FFF194-7BE9-7440-90F5-0BA3D1B4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fld id="{977BA8E6-E826-B147-AA17-E3D76A29629C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030AE285-88AF-E941-9028-A7F40F9D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831" y="2028083"/>
            <a:ext cx="9748800" cy="13176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49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395677"/>
            <a:ext cx="1102961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496241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5144-997D-4AA1-98F5-AE8A119CC46C}" type="datetime1">
              <a:rPr kumimoji="1" lang="zh-CN" altLang="en-US" smtClean="0"/>
              <a:t>2024/1/13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979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B86-4A91-481D-A831-AE4018430A1F}" type="datetime1">
              <a:rPr kumimoji="1" lang="zh-CN" altLang="en-US" smtClean="0"/>
              <a:t>2024/1/13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D92ADC6-CE60-BE46-B46D-E72C08A6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769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BC0A53C-150C-A541-93A8-A5B4C7EFDD96}"/>
              </a:ext>
            </a:extLst>
          </p:cNvPr>
          <p:cNvSpPr>
            <a:spLocks noChangeAspect="1"/>
          </p:cNvSpPr>
          <p:nvPr userDrawn="1"/>
        </p:nvSpPr>
        <p:spPr>
          <a:xfrm>
            <a:off x="8884030" y="675726"/>
            <a:ext cx="88976" cy="7918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Vertical Title 1">
            <a:extLst>
              <a:ext uri="{FF2B5EF4-FFF2-40B4-BE49-F238E27FC236}">
                <a16:creationId xmlns:a16="http://schemas.microsoft.com/office/drawing/2014/main" id="{9D3F700B-2D07-A448-9622-360F28D9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9649" y="675726"/>
            <a:ext cx="1899496" cy="5183073"/>
          </a:xfrm>
          <a:prstGeom prst="rect">
            <a:avLst/>
          </a:prstGeom>
        </p:spPr>
        <p:txBody>
          <a:bodyPr vert="eaVert" anchor="b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5F0B6C42-B8E7-1C45-A053-18F7FE5B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791611" cy="5183073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C89D33-28DC-B746-AE7D-E6085CC3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0CB-B788-4987-ABA0-500C7E0794D1}" type="datetime1">
              <a:rPr kumimoji="1" lang="zh-CN" altLang="en-US" smtClean="0"/>
              <a:t>2024/1/13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E1EF53-0E9B-E243-B4F1-B1C7F0BD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3DA247-823F-034B-AEC0-494674B6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94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77" y="2180498"/>
            <a:ext cx="10521387" cy="367830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B3414000-0475-7845-9508-337FFFC1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2265DA69-D9B6-384B-91FC-5C225D98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9D7D-2BC9-4EB4-B3DB-AB1A28155DA4}" type="datetime1">
              <a:rPr kumimoji="1" lang="zh-CN" altLang="en-US" smtClean="0"/>
              <a:t>2024/1/13</a:t>
            </a:fld>
            <a:endParaRPr kumimoji="1" lang="zh-CN" alt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198CD9FF-6143-0B4F-B35B-FC5B48F3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B99E00C6-785E-8740-9B07-6D282AB5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990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727754-C851-C341-8EC8-C90F9BC7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85" y="2329543"/>
            <a:ext cx="9923523" cy="3391101"/>
          </a:xfrm>
        </p:spPr>
        <p:txBody>
          <a:bodyPr anchor="t"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F81271-2815-9B4A-9DE1-54434A60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5597317"/>
            <a:ext cx="2844799" cy="365125"/>
          </a:xfrm>
        </p:spPr>
        <p:txBody>
          <a:bodyPr/>
          <a:lstStyle/>
          <a:p>
            <a:fld id="{F04692D7-76CB-4931-8618-F33D6BF0B251}" type="datetime1">
              <a:rPr kumimoji="1" lang="zh-CN" altLang="en-US" smtClean="0"/>
              <a:t>2024/1/13</a:t>
            </a:fld>
            <a:endParaRPr kumimoji="1"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7A6457-265E-454A-8DEA-AC0A1AA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7285" y="5592991"/>
            <a:ext cx="5811116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055F7E-60B7-6A43-A3E4-C6F9DC8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1163" y="6215306"/>
            <a:ext cx="1052508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989D6D-F1B5-F54E-813A-CCB6A463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85" y="865998"/>
            <a:ext cx="9923522" cy="13514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3D49990-DD79-AF4A-809C-C7A68D94B066}"/>
              </a:ext>
            </a:extLst>
          </p:cNvPr>
          <p:cNvSpPr/>
          <p:nvPr userDrawn="1"/>
        </p:nvSpPr>
        <p:spPr>
          <a:xfrm>
            <a:off x="695915" y="678673"/>
            <a:ext cx="360000" cy="58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3727A51-3FBC-4883-9957-A794F7F65BF9}"/>
              </a:ext>
            </a:extLst>
          </p:cNvPr>
          <p:cNvSpPr/>
          <p:nvPr userDrawn="1"/>
        </p:nvSpPr>
        <p:spPr>
          <a:xfrm>
            <a:off x="695915" y="1261873"/>
            <a:ext cx="360000" cy="49174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615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A6CC6FD-0536-1042-94FB-7B29BCD323E4}"/>
              </a:ext>
            </a:extLst>
          </p:cNvPr>
          <p:cNvGrpSpPr/>
          <p:nvPr userDrawn="1"/>
        </p:nvGrpSpPr>
        <p:grpSpPr>
          <a:xfrm>
            <a:off x="599225" y="1736370"/>
            <a:ext cx="10993549" cy="1903301"/>
            <a:chOff x="599225" y="1921565"/>
            <a:chExt cx="10993549" cy="190330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B59113-F03A-6147-A467-92DB82160BCD}"/>
                </a:ext>
              </a:extLst>
            </p:cNvPr>
            <p:cNvSpPr/>
            <p:nvPr userDrawn="1"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C3E5866-268A-1A4A-BD63-7247C0C32E7C}"/>
                </a:ext>
              </a:extLst>
            </p:cNvPr>
            <p:cNvSpPr/>
            <p:nvPr userDrawn="1"/>
          </p:nvSpPr>
          <p:spPr>
            <a:xfrm>
              <a:off x="599227" y="1921566"/>
              <a:ext cx="192900" cy="1903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7" name="日期占位符 10">
            <a:extLst>
              <a:ext uri="{FF2B5EF4-FFF2-40B4-BE49-F238E27FC236}">
                <a16:creationId xmlns:a16="http://schemas.microsoft.com/office/drawing/2014/main" id="{2D4038F2-9086-4849-856C-3F44B96D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5597323"/>
            <a:ext cx="2523280" cy="365125"/>
          </a:xfrm>
        </p:spPr>
        <p:txBody>
          <a:bodyPr/>
          <a:lstStyle/>
          <a:p>
            <a:fld id="{3DF8586B-7FD0-4173-9B85-794478F15954}" type="datetime1">
              <a:rPr kumimoji="1" lang="zh-CN" altLang="en-US" smtClean="0"/>
              <a:t>2024/1/13</a:t>
            </a:fld>
            <a:endParaRPr kumimoji="1" lang="zh-CN" altLang="en-US"/>
          </a:p>
        </p:txBody>
      </p:sp>
      <p:sp>
        <p:nvSpPr>
          <p:cNvPr id="28" name="页脚占位符 11">
            <a:extLst>
              <a:ext uri="{FF2B5EF4-FFF2-40B4-BE49-F238E27FC236}">
                <a16:creationId xmlns:a16="http://schemas.microsoft.com/office/drawing/2014/main" id="{0ED79189-463D-A34A-93FE-02DAF3CA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7" y="5592997"/>
            <a:ext cx="6585500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29" name="灯片编号占位符 12">
            <a:extLst>
              <a:ext uri="{FF2B5EF4-FFF2-40B4-BE49-F238E27FC236}">
                <a16:creationId xmlns:a16="http://schemas.microsoft.com/office/drawing/2014/main" id="{81D88334-B4F7-F340-8AA4-0865A0C0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195" y="6192127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02FBCA2-8AC8-4B46-8CCD-69EDADC0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7" y="2022534"/>
            <a:ext cx="10267200" cy="1382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C752BD4-8A44-D64D-B845-986E21B7D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7" y="3819054"/>
            <a:ext cx="10265664" cy="13409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6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30F8-04D5-4587-928F-557DD1FEE793}" type="datetime1">
              <a:rPr kumimoji="1" lang="zh-CN" altLang="en-US" smtClean="0"/>
              <a:t>2024/1/13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90C7D26-A2BB-CE43-BB2A-2808F22C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461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50894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66087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7" y="2250894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66087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4D2-86BE-440A-912E-0A8ADB847F65}" type="datetime1">
              <a:rPr kumimoji="1" lang="zh-CN" altLang="en-US" smtClean="0"/>
              <a:t>2024/1/13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95155F9-0BCA-F049-9D40-4CF28F90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60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CD0-F327-4B35-9414-158E171D4EC9}" type="datetime1">
              <a:rPr kumimoji="1" lang="zh-CN" altLang="en-US" smtClean="0"/>
              <a:t>2024/1/13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C31502A-7294-9848-AFF1-6116ACE14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40" y="25573"/>
            <a:ext cx="10521388" cy="781396"/>
          </a:xfrm>
        </p:spPr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752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E4D-076F-4CA1-A83C-CB3AF019D251}" type="datetime1">
              <a:rPr kumimoji="1" lang="zh-CN" altLang="en-US" smtClean="0"/>
              <a:t>2024/1/13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948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DD0108F8-765A-DF43-9CAF-934132882EE3}"/>
              </a:ext>
            </a:extLst>
          </p:cNvPr>
          <p:cNvSpPr>
            <a:spLocks noChangeAspect="1"/>
          </p:cNvSpPr>
          <p:nvPr userDrawn="1"/>
        </p:nvSpPr>
        <p:spPr>
          <a:xfrm>
            <a:off x="447816" y="4914808"/>
            <a:ext cx="385561" cy="1032227"/>
          </a:xfrm>
          <a:prstGeom prst="rect">
            <a:avLst/>
          </a:prstGeom>
          <a:solidFill>
            <a:srgbClr val="660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463" y="4928762"/>
            <a:ext cx="10333301" cy="6531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660874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1463" y="5581910"/>
            <a:ext cx="10333301" cy="36512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rgbClr val="660874"/>
                </a:solidFill>
              </a:defRPr>
            </a:lvl1pPr>
            <a:lvl2pPr marL="457189" indent="0">
              <a:buNone/>
              <a:defRPr sz="11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451282BD-10C7-4442-892B-E8FEFE30A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6088813"/>
            <a:ext cx="2523280" cy="365125"/>
          </a:xfrm>
        </p:spPr>
        <p:txBody>
          <a:bodyPr/>
          <a:lstStyle/>
          <a:p>
            <a:fld id="{9F079353-DF55-4BD4-B30D-9223FC83131B}" type="datetime1">
              <a:rPr kumimoji="1" lang="zh-CN" altLang="en-US" smtClean="0"/>
              <a:t>2024/1/13</a:t>
            </a:fld>
            <a:endParaRPr kumimoji="1"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AB4D4DE8-6CE5-7146-97D4-07B9C904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7" y="6084487"/>
            <a:ext cx="6585500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EB1C0495-D0F2-7747-B5EB-46C12779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3128" y="6271375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207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A3BF425-86B0-F846-8CE5-D4D4E55EFE0D}"/>
              </a:ext>
            </a:extLst>
          </p:cNvPr>
          <p:cNvSpPr/>
          <p:nvPr userDrawn="1"/>
        </p:nvSpPr>
        <p:spPr>
          <a:xfrm>
            <a:off x="87906" y="64420"/>
            <a:ext cx="828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占位符 6">
            <a:extLst>
              <a:ext uri="{FF2B5EF4-FFF2-40B4-BE49-F238E27FC236}">
                <a16:creationId xmlns:a16="http://schemas.microsoft.com/office/drawing/2014/main" id="{386CB2C2-B0CA-6B4C-9D67-BC3A516A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40" y="6231"/>
            <a:ext cx="10521388" cy="778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376" y="2336003"/>
            <a:ext cx="10521388" cy="315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3545" y="5597323"/>
            <a:ext cx="2523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CC4EB73-1663-4926-B2C4-84BE4B85B36E}" type="datetime1">
              <a:rPr kumimoji="1" lang="zh-CN" altLang="en-US" smtClean="0"/>
              <a:t>2024/1/13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377" y="5592997"/>
            <a:ext cx="658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128" y="6245715"/>
            <a:ext cx="1203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10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4" r:id="rId3"/>
    <p:sldLayoutId id="2147483865" r:id="rId4"/>
    <p:sldLayoutId id="2147483866" r:id="rId5"/>
    <p:sldLayoutId id="2147483868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600" b="0" kern="1200" cap="none" baseline="0">
          <a:solidFill>
            <a:srgbClr val="66087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shenyang-1/Protonated_adenine" TargetMode="External"/><Relationship Id="rId3" Type="http://schemas.openxmlformats.org/officeDocument/2006/relationships/hyperlink" Target="http://sobereva.com/441" TargetMode="External"/><Relationship Id="rId7" Type="http://schemas.openxmlformats.org/officeDocument/2006/relationships/hyperlink" Target="http://gohom.win/2015/09/17/AutoCalcRESP/" TargetMode="External"/><Relationship Id="rId2" Type="http://schemas.openxmlformats.org/officeDocument/2006/relationships/hyperlink" Target="https://ambermd.org/tutorials/basic/tutorial5/index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erkwin.github.io/2015/12/08/%E4%BD%BF%E7%94%A8AmberTools+ACPYPE+Gaussian%E5%88%9B%E5%BB%BA%E5%B0%8F%E5%88%86%E5%AD%90GAFF%E5%8A%9B%E5%9C%BA%E7%9A%84%E6%8B%93%E6%89%91%E6%96%87%E4%BB%B6/" TargetMode="External"/><Relationship Id="rId5" Type="http://schemas.openxmlformats.org/officeDocument/2006/relationships/hyperlink" Target="http://sobereva.com/531" TargetMode="External"/><Relationship Id="rId4" Type="http://schemas.openxmlformats.org/officeDocument/2006/relationships/hyperlink" Target="http://sobereva.com/47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12" Type="http://schemas.openxmlformats.org/officeDocument/2006/relationships/image" Target="../media/image70.png"/><Relationship Id="rId2" Type="http://schemas.openxmlformats.org/officeDocument/2006/relationships/hyperlink" Target="https://www.ebi.ac.uk/pdbe-srv/pdbechem/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customXml" Target="../ink/ink3.xml"/><Relationship Id="rId5" Type="http://schemas.openxmlformats.org/officeDocument/2006/relationships/image" Target="../media/image14.png"/><Relationship Id="rId15" Type="http://schemas.openxmlformats.org/officeDocument/2006/relationships/image" Target="../media/image90.png"/><Relationship Id="rId10" Type="http://schemas.openxmlformats.org/officeDocument/2006/relationships/image" Target="../media/image60.png"/><Relationship Id="rId4" Type="http://schemas.openxmlformats.org/officeDocument/2006/relationships/image" Target="../media/image13.png"/><Relationship Id="rId9" Type="http://schemas.openxmlformats.org/officeDocument/2006/relationships/customXml" Target="../ink/ink2.xml"/><Relationship Id="rId1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>
            <a:extLst>
              <a:ext uri="{FF2B5EF4-FFF2-40B4-BE49-F238E27FC236}">
                <a16:creationId xmlns:a16="http://schemas.microsoft.com/office/drawing/2014/main" id="{90FD3EB2-1D54-B2F6-470C-D329E45927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沈扬</a:t>
            </a:r>
            <a:endParaRPr lang="en-US" altLang="zh-CN" dirty="0"/>
          </a:p>
          <a:p>
            <a:r>
              <a:rPr lang="en-US" altLang="zh-CN" dirty="0"/>
              <a:t>2023/01/13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902AD61-BA9D-A65C-002C-DF316241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831" y="2036472"/>
            <a:ext cx="9748800" cy="1317600"/>
          </a:xfrm>
        </p:spPr>
        <p:txBody>
          <a:bodyPr/>
          <a:lstStyle/>
          <a:p>
            <a:r>
              <a:rPr lang="en-US" altLang="zh-CN" dirty="0"/>
              <a:t>Workshop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43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C759729-263F-EDAF-6B34-4121A4E4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9</a:t>
            </a:fld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8118230-8A36-A81A-F865-8C1E41C3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保存并依照参考分子修改原子名称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02266C0-7ED1-42C1-9BB3-2F05A68E6E06}"/>
              </a:ext>
            </a:extLst>
          </p:cNvPr>
          <p:cNvSpPr txBox="1"/>
          <p:nvPr/>
        </p:nvSpPr>
        <p:spPr>
          <a:xfrm>
            <a:off x="701523" y="806969"/>
            <a:ext cx="10521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dirty="0"/>
              <a:t>右键选择</a:t>
            </a:r>
            <a:r>
              <a:rPr lang="en-US" altLang="zh-CN" dirty="0"/>
              <a:t>edit</a:t>
            </a:r>
            <a:r>
              <a:rPr lang="zh-CN" altLang="en-US" dirty="0"/>
              <a:t>中的</a:t>
            </a:r>
            <a:r>
              <a:rPr lang="en-US" altLang="zh-CN" dirty="0"/>
              <a:t>clean</a:t>
            </a:r>
            <a:r>
              <a:rPr lang="zh-CN" altLang="en-US" dirty="0"/>
              <a:t>，随后</a:t>
            </a:r>
            <a:r>
              <a:rPr lang="en-US" altLang="zh-CN" dirty="0"/>
              <a:t>save</a:t>
            </a:r>
            <a:r>
              <a:rPr lang="zh-CN" altLang="en-US" dirty="0"/>
              <a:t>为</a:t>
            </a:r>
            <a:r>
              <a:rPr lang="en-US" altLang="zh-CN" dirty="0" err="1"/>
              <a:t>pdb</a:t>
            </a:r>
            <a:r>
              <a:rPr lang="zh-CN" altLang="en-US" dirty="0"/>
              <a:t>或其它格式</a:t>
            </a:r>
            <a:endParaRPr lang="en-US" altLang="zh-CN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dirty="0"/>
              <a:t>给要修改的</a:t>
            </a:r>
            <a:r>
              <a:rPr lang="en-US" altLang="zh-CN" dirty="0" err="1"/>
              <a:t>pdb</a:t>
            </a:r>
            <a:r>
              <a:rPr lang="zh-CN" altLang="en-US" dirty="0"/>
              <a:t>结构加氢</a:t>
            </a:r>
            <a:endParaRPr lang="en-US" altLang="zh-CN" dirty="0"/>
          </a:p>
          <a:p>
            <a:r>
              <a:rPr lang="en-US" altLang="zh-CN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pdb4amber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AG_cWH_start.pdb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-o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AG_cWH_start_H.pdb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--dry</a:t>
            </a:r>
            <a:r>
              <a:rPr lang="en-US" altLang="zh-C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–reduce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0" dirty="0">
                <a:effectLst/>
                <a:latin typeface="Consolas" panose="020B0609020204030204" pitchFamily="49" charset="0"/>
              </a:rPr>
              <a:t>修改从</a:t>
            </a:r>
            <a:r>
              <a:rPr lang="en-US" altLang="zh-CN" b="0" dirty="0">
                <a:effectLst/>
                <a:latin typeface="Consolas" panose="020B0609020204030204" pitchFamily="49" charset="0"/>
              </a:rPr>
              <a:t>gauss View</a:t>
            </a:r>
            <a:r>
              <a:rPr lang="zh-CN" altLang="en-US" b="0" dirty="0">
                <a:effectLst/>
                <a:latin typeface="Consolas" panose="020B0609020204030204" pitchFamily="49" charset="0"/>
              </a:rPr>
              <a:t>得到</a:t>
            </a:r>
            <a:r>
              <a:rPr lang="en-US" altLang="zh-CN" b="0" dirty="0" err="1">
                <a:effectLst/>
                <a:latin typeface="Consolas" panose="020B0609020204030204" pitchFamily="49" charset="0"/>
              </a:rPr>
              <a:t>pdb</a:t>
            </a:r>
            <a:r>
              <a:rPr lang="zh-CN" altLang="en-US" b="0" dirty="0">
                <a:effectLst/>
                <a:latin typeface="Consolas" panose="020B0609020204030204" pitchFamily="49" charset="0"/>
              </a:rPr>
              <a:t>中原子名称（原始</a:t>
            </a:r>
            <a:r>
              <a:rPr lang="en-US" altLang="zh-CN" b="0" dirty="0" err="1">
                <a:effectLst/>
                <a:latin typeface="Consolas" panose="020B0609020204030204" pitchFamily="49" charset="0"/>
              </a:rPr>
              <a:t>pdb</a:t>
            </a:r>
            <a:r>
              <a:rPr lang="zh-CN" altLang="en-US" b="0" dirty="0">
                <a:effectLst/>
                <a:latin typeface="Consolas" panose="020B0609020204030204" pitchFamily="49" charset="0"/>
              </a:rPr>
              <a:t>原子名称相同，修改后按顺序添加后缀）</a:t>
            </a:r>
            <a:endParaRPr lang="en-US" altLang="zh-CN" b="0" dirty="0">
              <a:effectLst/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0" dirty="0">
                <a:effectLst/>
                <a:latin typeface="Consolas" panose="020B0609020204030204" pitchFamily="49" charset="0"/>
              </a:rPr>
              <a:t>对照</a:t>
            </a:r>
            <a:r>
              <a:rPr lang="en-US" altLang="zh-C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AG_cWH_start_H.pdb</a:t>
            </a:r>
            <a:r>
              <a:rPr lang="zh-CN" altLang="en-US" b="0" dirty="0">
                <a:effectLst/>
                <a:latin typeface="Consolas" panose="020B0609020204030204" pitchFamily="49" charset="0"/>
              </a:rPr>
              <a:t>中的</a:t>
            </a:r>
            <a:r>
              <a:rPr lang="zh-CN" altLang="en-US" dirty="0">
                <a:effectLst/>
                <a:latin typeface="Consolas" panose="020B0609020204030204" pitchFamily="49" charset="0"/>
              </a:rPr>
              <a:t>腺嘌呤和</a:t>
            </a:r>
            <a:r>
              <a:rPr lang="en-US" altLang="zh-CN" b="0" dirty="0">
                <a:effectLst/>
                <a:latin typeface="Consolas" panose="020B0609020204030204" pitchFamily="49" charset="0"/>
              </a:rPr>
              <a:t>gauss View</a:t>
            </a:r>
            <a:r>
              <a:rPr lang="zh-CN" altLang="en-US" b="0" dirty="0">
                <a:effectLst/>
                <a:latin typeface="Consolas" panose="020B0609020204030204" pitchFamily="49" charset="0"/>
              </a:rPr>
              <a:t>得到的质子化腺嘌呤，修改原子名称和顺序</a:t>
            </a:r>
            <a:r>
              <a:rPr lang="en-US" altLang="zh-CN" b="0" dirty="0">
                <a:effectLst/>
                <a:latin typeface="Consolas" panose="020B0609020204030204" pitchFamily="49" charset="0"/>
              </a:rPr>
              <a:t>,</a:t>
            </a:r>
            <a:r>
              <a:rPr lang="zh-CN" altLang="en-US" b="0" dirty="0">
                <a:effectLst/>
                <a:latin typeface="Consolas" panose="020B0609020204030204" pitchFamily="49" charset="0"/>
              </a:rPr>
              <a:t>并给</a:t>
            </a:r>
            <a:r>
              <a:rPr lang="en-US" altLang="zh-C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AG_cWH_start_H.pdb</a:t>
            </a:r>
            <a:r>
              <a:rPr lang="zh-CN" altLang="en-US" b="0" dirty="0">
                <a:effectLst/>
                <a:latin typeface="Consolas" panose="020B0609020204030204" pitchFamily="49" charset="0"/>
              </a:rPr>
              <a:t>添加</a:t>
            </a:r>
            <a:r>
              <a:rPr lang="en-US" altLang="zh-CN" b="0" dirty="0">
                <a:effectLst/>
                <a:latin typeface="Consolas" panose="020B0609020204030204" pitchFamily="49" charset="0"/>
              </a:rPr>
              <a:t>N1</a:t>
            </a:r>
            <a:r>
              <a:rPr lang="zh-CN" altLang="en-US" b="0" dirty="0">
                <a:effectLst/>
                <a:latin typeface="Consolas" panose="020B0609020204030204" pitchFamily="49" charset="0"/>
              </a:rPr>
              <a:t>处的氢</a:t>
            </a:r>
            <a:endParaRPr lang="en-US" altLang="zh-CN" dirty="0">
              <a:effectLst/>
              <a:latin typeface="Consolas" panose="020B0609020204030204" pitchFamily="49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E6AAC44-519B-53FB-5028-5301F3506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753" y="2561295"/>
            <a:ext cx="6354917" cy="23087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82F9BB0-512E-BBD6-73EC-F352CC3F10D1}"/>
              </a:ext>
            </a:extLst>
          </p:cNvPr>
          <p:cNvSpPr txBox="1"/>
          <p:nvPr/>
        </p:nvSpPr>
        <p:spPr>
          <a:xfrm>
            <a:off x="3892491" y="4636380"/>
            <a:ext cx="83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/>
              <a:t>target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968182C-DE9F-C676-1CCE-D3948682108A}"/>
              </a:ext>
            </a:extLst>
          </p:cNvPr>
          <p:cNvSpPr txBox="1"/>
          <p:nvPr/>
        </p:nvSpPr>
        <p:spPr>
          <a:xfrm>
            <a:off x="7794770" y="4594435"/>
            <a:ext cx="13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/>
              <a:t>gauss </a:t>
            </a:r>
            <a:r>
              <a:rPr lang="en-US" altLang="zh-CN" dirty="0" err="1"/>
              <a:t>pdb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172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5E262698-52D9-84F6-48BD-63C08D189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234" y="1193131"/>
            <a:ext cx="2627175" cy="225303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1603332-B661-05CD-8770-AF74625B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1</a:t>
            </a:fld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5ACDFC4-BA52-1A33-721F-C945A662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Create modified nucleotide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0ED686-9C5E-C822-1DEF-D6D97EA4CB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105"/>
          <a:stretch/>
        </p:blipFill>
        <p:spPr>
          <a:xfrm>
            <a:off x="541703" y="1262550"/>
            <a:ext cx="2657001" cy="211419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FC0DBF1-9D91-A091-ABA9-A25D258D2585}"/>
              </a:ext>
            </a:extLst>
          </p:cNvPr>
          <p:cNvSpPr/>
          <p:nvPr/>
        </p:nvSpPr>
        <p:spPr>
          <a:xfrm>
            <a:off x="6276703" y="2540725"/>
            <a:ext cx="378823" cy="287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4C7C507-C792-EA39-6694-DF6F04526D3B}"/>
              </a:ext>
            </a:extLst>
          </p:cNvPr>
          <p:cNvSpPr txBox="1"/>
          <p:nvPr/>
        </p:nvSpPr>
        <p:spPr>
          <a:xfrm>
            <a:off x="899641" y="818916"/>
            <a:ext cx="229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/>
              <a:t>experiment structure 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4516816-9296-7BC8-FEBD-30CCF6FA331D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198704" y="2319649"/>
            <a:ext cx="91270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0D301A5-46C7-D478-3303-52FC4D373AC0}"/>
              </a:ext>
            </a:extLst>
          </p:cNvPr>
          <p:cNvSpPr txBox="1"/>
          <p:nvPr/>
        </p:nvSpPr>
        <p:spPr>
          <a:xfrm>
            <a:off x="3227969" y="1950316"/>
            <a:ext cx="69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/>
              <a:t>patch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2396F5A-1FFD-7EDD-B80A-2E19EF997DED}"/>
              </a:ext>
            </a:extLst>
          </p:cNvPr>
          <p:cNvSpPr txBox="1"/>
          <p:nvPr/>
        </p:nvSpPr>
        <p:spPr>
          <a:xfrm>
            <a:off x="4178419" y="786650"/>
            <a:ext cx="229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Add </a:t>
            </a:r>
            <a:r>
              <a:rPr lang="en-US" altLang="zh-C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OP3 HOP3</a:t>
            </a:r>
            <a:r>
              <a:rPr lang="zh-CN" alt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HO3'</a:t>
            </a:r>
            <a:endParaRPr lang="en-US" altLang="zh-C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7E472F7-BA1B-400F-2478-D747CCBF131E}"/>
              </a:ext>
            </a:extLst>
          </p:cNvPr>
          <p:cNvCxnSpPr>
            <a:cxnSpLocks/>
          </p:cNvCxnSpPr>
          <p:nvPr/>
        </p:nvCxnSpPr>
        <p:spPr>
          <a:xfrm>
            <a:off x="6768409" y="2335881"/>
            <a:ext cx="91270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13AE0443-63D2-6543-BF9D-E4CC996E9D89}"/>
              </a:ext>
            </a:extLst>
          </p:cNvPr>
          <p:cNvSpPr txBox="1"/>
          <p:nvPr/>
        </p:nvSpPr>
        <p:spPr>
          <a:xfrm>
            <a:off x="6803071" y="1966549"/>
            <a:ext cx="8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/>
              <a:t>modify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6E92436-93F9-6681-7C55-9D795AFBC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939" y="1182454"/>
            <a:ext cx="2765818" cy="2253036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3FB89D13-6DDC-B398-D4B0-666F311A9660}"/>
              </a:ext>
            </a:extLst>
          </p:cNvPr>
          <p:cNvSpPr/>
          <p:nvPr/>
        </p:nvSpPr>
        <p:spPr>
          <a:xfrm>
            <a:off x="9969138" y="2549433"/>
            <a:ext cx="378823" cy="287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8FE0636-968E-27D9-4B3F-968FAEA8B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584" y="3864793"/>
            <a:ext cx="4975567" cy="268268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DFF3AF7D-1F5A-0AAD-7DE9-7ED6C49A74AE}"/>
              </a:ext>
            </a:extLst>
          </p:cNvPr>
          <p:cNvSpPr txBox="1"/>
          <p:nvPr/>
        </p:nvSpPr>
        <p:spPr>
          <a:xfrm>
            <a:off x="8599213" y="813122"/>
            <a:ext cx="229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Add </a:t>
            </a:r>
            <a:r>
              <a:rPr lang="en-US" altLang="zh-CN" dirty="0">
                <a:solidFill>
                  <a:srgbClr val="FF0000"/>
                </a:solidFill>
              </a:rPr>
              <a:t>H1</a:t>
            </a:r>
            <a:endParaRPr lang="en-US" altLang="zh-CN" b="0" dirty="0">
              <a:solidFill>
                <a:srgbClr val="FF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BBCB34F-73FA-761F-4281-81C4528524CA}"/>
              </a:ext>
            </a:extLst>
          </p:cNvPr>
          <p:cNvSpPr txBox="1"/>
          <p:nvPr/>
        </p:nvSpPr>
        <p:spPr>
          <a:xfrm>
            <a:off x="757646" y="4682754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/>
              <a:t>change a res name for modified residue</a:t>
            </a:r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F56ED53-2135-B6C8-C369-9B87BDB65101}"/>
              </a:ext>
            </a:extLst>
          </p:cNvPr>
          <p:cNvSpPr/>
          <p:nvPr/>
        </p:nvSpPr>
        <p:spPr>
          <a:xfrm>
            <a:off x="4378234" y="3826944"/>
            <a:ext cx="378823" cy="2783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5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95C325F-986E-00A1-CA8A-AF1726458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883" y="985859"/>
            <a:ext cx="8388700" cy="562498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59E036C-D485-2195-1E13-CEE8B7B7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2</a:t>
            </a:fld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C4BF2B6-0AF2-EE56-15E6-540245EA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Charge using RESP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9382CB-9A27-C3C4-608D-99B6DEE46C49}"/>
              </a:ext>
            </a:extLst>
          </p:cNvPr>
          <p:cNvSpPr/>
          <p:nvPr/>
        </p:nvSpPr>
        <p:spPr>
          <a:xfrm>
            <a:off x="7695455" y="1502230"/>
            <a:ext cx="1203271" cy="5287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DB26616-1261-A2BA-184C-4FE823F3DB5D}"/>
              </a:ext>
            </a:extLst>
          </p:cNvPr>
          <p:cNvSpPr/>
          <p:nvPr/>
        </p:nvSpPr>
        <p:spPr>
          <a:xfrm>
            <a:off x="1605933" y="985859"/>
            <a:ext cx="2417427" cy="261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25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4F5366A-3ED7-E71B-F9E0-645015AF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3</a:t>
            </a:fld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DAD6033-3045-0F66-7685-CDB1C0FB1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compare with paper result </a:t>
            </a:r>
            <a:r>
              <a:rPr lang="zh-CN" altLang="en-US" dirty="0"/>
              <a:t>（</a:t>
            </a:r>
            <a:r>
              <a:rPr lang="en-US" altLang="zh-CN" dirty="0"/>
              <a:t>You don‘t need to do it.</a:t>
            </a:r>
            <a:r>
              <a:rPr lang="zh-CN" altLang="en-US" dirty="0"/>
              <a:t>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E5B8BA-8CCE-382D-E26C-58EE0A730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40" y="806969"/>
            <a:ext cx="2919312" cy="26625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21BD5D1-2B79-6D3A-C878-8FCCBE3E1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282" y="806969"/>
            <a:ext cx="3906807" cy="52090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FD9E3D-467C-DF6A-7874-FBA5ABB6B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182" y="2002972"/>
            <a:ext cx="4990638" cy="257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8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153CC8C-702D-49A4-61D0-BB5C3422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4</a:t>
            </a:fld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034F282-44A7-874A-21C8-970AFFF4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Preparing the residue library and force field parameters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D257F7-24A5-1050-D043-BD278E222892}"/>
              </a:ext>
            </a:extLst>
          </p:cNvPr>
          <p:cNvSpPr txBox="1"/>
          <p:nvPr/>
        </p:nvSpPr>
        <p:spPr>
          <a:xfrm>
            <a:off x="682171" y="3937391"/>
            <a:ext cx="111469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HEAD_NAME and TAIL_NAME lines identify the atoms that will connect to the previous and following amino acids, respectively. The MAIN_CHAIN lines list the atoms along the chain that connect the head and the tail atoms. The OMIT_NAME lines list the atoms in the CRO residue that should be removed from the final structure, as they are not present in the intact protein. The PRE_HEAD_TYPE and POST_TAIL_TYPE lines let </a:t>
            </a:r>
            <a:r>
              <a:rPr lang="en-US" altLang="zh-CN" dirty="0" err="1"/>
              <a:t>prepgen</a:t>
            </a:r>
            <a:r>
              <a:rPr lang="en-US" altLang="zh-CN" dirty="0"/>
              <a:t> know what atom types in the surrounding protein will be used for the covalent connection. (Remember that </a:t>
            </a:r>
            <a:r>
              <a:rPr lang="en-US" altLang="zh-CN" dirty="0" err="1"/>
              <a:t>prepgen</a:t>
            </a:r>
            <a:r>
              <a:rPr lang="en-US" altLang="zh-CN" dirty="0"/>
              <a:t> can be used for polymers other than just proteins and peptides.) The CHARGE line gives the total charge on the residue; </a:t>
            </a:r>
            <a:r>
              <a:rPr lang="en-US" altLang="zh-CN" dirty="0" err="1"/>
              <a:t>prepgen</a:t>
            </a:r>
            <a:r>
              <a:rPr lang="en-US" altLang="zh-CN" dirty="0"/>
              <a:t> will ensure that the charges of the "omitted" atoms are redistributed among the remaining atoms so that the total charge is correct (i.e., 0 in this case).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4F183D1-3692-F30E-B5BD-A071FF2AD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52" y="974983"/>
            <a:ext cx="1911448" cy="25972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8DD065-AF97-E245-29E0-ADF03BF20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286" y="1172094"/>
            <a:ext cx="6750397" cy="197495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AC2DD5A-D054-5401-748B-0653CFA23491}"/>
              </a:ext>
            </a:extLst>
          </p:cNvPr>
          <p:cNvSpPr/>
          <p:nvPr/>
        </p:nvSpPr>
        <p:spPr>
          <a:xfrm>
            <a:off x="4804229" y="2873828"/>
            <a:ext cx="362858" cy="2683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27D96F8-C964-44D5-8507-67F04C03C89E}"/>
              </a:ext>
            </a:extLst>
          </p:cNvPr>
          <p:cNvCxnSpPr>
            <a:cxnSpLocks/>
          </p:cNvCxnSpPr>
          <p:nvPr/>
        </p:nvCxnSpPr>
        <p:spPr>
          <a:xfrm>
            <a:off x="5027504" y="3142199"/>
            <a:ext cx="912704" cy="2868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87AA3117-FF62-96D2-CA3C-D2AB96DCCBCA}"/>
              </a:ext>
            </a:extLst>
          </p:cNvPr>
          <p:cNvSpPr txBox="1"/>
          <p:nvPr/>
        </p:nvSpPr>
        <p:spPr>
          <a:xfrm>
            <a:off x="6095999" y="3429000"/>
            <a:ext cx="236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/>
              <a:t>change to OS</a:t>
            </a:r>
            <a:endParaRPr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4873CC1-1366-F105-3CC6-01895D0B7676}"/>
              </a:ext>
            </a:extLst>
          </p:cNvPr>
          <p:cNvSpPr txBox="1"/>
          <p:nvPr/>
        </p:nvSpPr>
        <p:spPr>
          <a:xfrm>
            <a:off x="6096000" y="763281"/>
            <a:ext cx="2090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A_patch_N1.prepin</a:t>
            </a:r>
          </a:p>
        </p:txBody>
      </p:sp>
    </p:spTree>
    <p:extLst>
      <p:ext uri="{BB962C8B-B14F-4D97-AF65-F5344CB8AC3E}">
        <p14:creationId xmlns:p14="http://schemas.microsoft.com/office/powerpoint/2010/main" val="65029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28BAA23-AA40-84F8-83E9-479E5121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5</a:t>
            </a:fld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E491C32-11D2-FF97-74B8-A2AF3816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Build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062C8A-F14A-05A5-AC7D-B39D29BD3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24" y="2286036"/>
            <a:ext cx="8645452" cy="26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3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11BBDB-FBF6-0976-312D-55D4B28D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6</a:t>
            </a:fld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EAB9844-D2B4-7510-39DF-5F1F8250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2A95A46-1FD2-C994-2614-C7263E3CCDA9}"/>
              </a:ext>
            </a:extLst>
          </p:cNvPr>
          <p:cNvSpPr txBox="1"/>
          <p:nvPr/>
        </p:nvSpPr>
        <p:spPr>
          <a:xfrm>
            <a:off x="1540919" y="3213463"/>
            <a:ext cx="83732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altLang="zh-CN" b="1" dirty="0">
                <a:hlinkClick r:id="rId2"/>
              </a:rPr>
              <a:t>Amber Basic Tutorials - Tutorial A26 (ambermd.org)</a:t>
            </a:r>
            <a:endParaRPr lang="en-US" altLang="zh-CN" b="1" dirty="0"/>
          </a:p>
          <a:p>
            <a:pPr marL="342900" indent="-342900" algn="l">
              <a:buFont typeface="+mj-lt"/>
              <a:buAutoNum type="arabicPeriod"/>
            </a:pPr>
            <a:r>
              <a:rPr lang="en-US" altLang="zh-CN" dirty="0">
                <a:hlinkClick r:id="rId3"/>
              </a:rPr>
              <a:t>RESP</a:t>
            </a:r>
            <a:r>
              <a:rPr lang="zh-CN" altLang="en-US" dirty="0">
                <a:hlinkClick r:id="rId3"/>
              </a:rPr>
              <a:t>拟合静电势电荷的原理以及在</a:t>
            </a:r>
            <a:r>
              <a:rPr lang="en-US" altLang="zh-CN" dirty="0" err="1">
                <a:hlinkClick r:id="rId3"/>
              </a:rPr>
              <a:t>Multiwfn</a:t>
            </a:r>
            <a:r>
              <a:rPr lang="zh-CN" altLang="en-US" dirty="0">
                <a:hlinkClick r:id="rId3"/>
              </a:rPr>
              <a:t>中的计算 </a:t>
            </a:r>
            <a:r>
              <a:rPr lang="en-US" altLang="zh-CN" dirty="0">
                <a:hlinkClick r:id="rId3"/>
              </a:rPr>
              <a:t>- </a:t>
            </a:r>
            <a:r>
              <a:rPr lang="zh-CN" altLang="en-US" dirty="0">
                <a:hlinkClick r:id="rId3"/>
              </a:rPr>
              <a:t>思想家公社的门口：量子化学</a:t>
            </a:r>
            <a:r>
              <a:rPr lang="en-US" altLang="zh-CN" dirty="0">
                <a:hlinkClick r:id="rId3"/>
              </a:rPr>
              <a:t>·</a:t>
            </a:r>
            <a:r>
              <a:rPr lang="zh-CN" altLang="en-US" dirty="0">
                <a:hlinkClick r:id="rId3"/>
              </a:rPr>
              <a:t>分子模拟</a:t>
            </a:r>
            <a:r>
              <a:rPr lang="en-US" altLang="zh-CN" dirty="0">
                <a:hlinkClick r:id="rId3"/>
              </a:rPr>
              <a:t>·</a:t>
            </a:r>
            <a:r>
              <a:rPr lang="zh-CN" altLang="en-US" dirty="0">
                <a:hlinkClick r:id="rId3"/>
              </a:rPr>
              <a:t>二次元 </a:t>
            </a:r>
            <a:r>
              <a:rPr lang="en-US" altLang="zh-CN" dirty="0">
                <a:hlinkClick r:id="rId3"/>
              </a:rPr>
              <a:t>(sobereva.com)</a:t>
            </a:r>
            <a:endParaRPr lang="en-US" altLang="zh-CN" dirty="0"/>
          </a:p>
          <a:p>
            <a:pPr marL="342900" indent="-342900" algn="l">
              <a:buFont typeface="+mj-lt"/>
              <a:buAutoNum type="arabicPeriod"/>
            </a:pPr>
            <a:r>
              <a:rPr lang="zh-CN" altLang="en-US" b="1" dirty="0">
                <a:hlinkClick r:id="rId4"/>
              </a:rPr>
              <a:t>计算</a:t>
            </a:r>
            <a:r>
              <a:rPr lang="en-US" altLang="zh-CN" b="1" dirty="0">
                <a:hlinkClick r:id="rId4"/>
              </a:rPr>
              <a:t>RESP</a:t>
            </a:r>
            <a:r>
              <a:rPr lang="zh-CN" altLang="en-US" b="1" dirty="0">
                <a:hlinkClick r:id="rId4"/>
              </a:rPr>
              <a:t>原子电荷的超级懒人脚本（一行命令就算出结果） </a:t>
            </a:r>
            <a:r>
              <a:rPr lang="en-US" altLang="zh-CN" b="1" dirty="0">
                <a:hlinkClick r:id="rId4"/>
              </a:rPr>
              <a:t>- </a:t>
            </a:r>
            <a:r>
              <a:rPr lang="zh-CN" altLang="en-US" b="1" dirty="0">
                <a:hlinkClick r:id="rId4"/>
              </a:rPr>
              <a:t>思想家公社的门口：量子化学</a:t>
            </a:r>
            <a:r>
              <a:rPr lang="en-US" altLang="zh-CN" b="1" dirty="0">
                <a:hlinkClick r:id="rId4"/>
              </a:rPr>
              <a:t>·</a:t>
            </a:r>
            <a:r>
              <a:rPr lang="zh-CN" altLang="en-US" b="1" dirty="0">
                <a:hlinkClick r:id="rId4"/>
              </a:rPr>
              <a:t>分子模拟</a:t>
            </a:r>
            <a:r>
              <a:rPr lang="en-US" altLang="zh-CN" b="1" dirty="0">
                <a:hlinkClick r:id="rId4"/>
              </a:rPr>
              <a:t>·</a:t>
            </a:r>
            <a:r>
              <a:rPr lang="zh-CN" altLang="en-US" b="1" dirty="0">
                <a:hlinkClick r:id="rId4"/>
              </a:rPr>
              <a:t>二次元 </a:t>
            </a:r>
            <a:r>
              <a:rPr lang="en-US" altLang="zh-CN" b="1" dirty="0">
                <a:hlinkClick r:id="rId4"/>
              </a:rPr>
              <a:t>(sobereva.com)</a:t>
            </a:r>
            <a:endParaRPr lang="en-US" altLang="zh-CN" b="1" dirty="0"/>
          </a:p>
          <a:p>
            <a:pPr marL="342900" indent="-342900" algn="l">
              <a:buFont typeface="+mj-lt"/>
              <a:buAutoNum type="arabicPeriod"/>
            </a:pPr>
            <a:r>
              <a:rPr lang="en-US" altLang="zh-CN" dirty="0">
                <a:hlinkClick r:id="rId5"/>
              </a:rPr>
              <a:t>RESP2</a:t>
            </a:r>
            <a:r>
              <a:rPr lang="zh-CN" altLang="en-US" dirty="0">
                <a:hlinkClick r:id="rId5"/>
              </a:rPr>
              <a:t>原子电荷的思想以及在</a:t>
            </a:r>
            <a:r>
              <a:rPr lang="en-US" altLang="zh-CN" dirty="0" err="1">
                <a:hlinkClick r:id="rId5"/>
              </a:rPr>
              <a:t>Multiwfn</a:t>
            </a:r>
            <a:r>
              <a:rPr lang="zh-CN" altLang="en-US" dirty="0">
                <a:hlinkClick r:id="rId5"/>
              </a:rPr>
              <a:t>中的计算 </a:t>
            </a:r>
            <a:r>
              <a:rPr lang="en-US" altLang="zh-CN" dirty="0">
                <a:hlinkClick r:id="rId5"/>
              </a:rPr>
              <a:t>- </a:t>
            </a:r>
            <a:r>
              <a:rPr lang="zh-CN" altLang="en-US" dirty="0">
                <a:hlinkClick r:id="rId5"/>
              </a:rPr>
              <a:t>思想家公社的门口：量子化学</a:t>
            </a:r>
            <a:r>
              <a:rPr lang="en-US" altLang="zh-CN" dirty="0">
                <a:hlinkClick r:id="rId5"/>
              </a:rPr>
              <a:t>·</a:t>
            </a:r>
            <a:r>
              <a:rPr lang="zh-CN" altLang="en-US" dirty="0">
                <a:hlinkClick r:id="rId5"/>
              </a:rPr>
              <a:t>分子模拟</a:t>
            </a:r>
            <a:r>
              <a:rPr lang="en-US" altLang="zh-CN" dirty="0">
                <a:hlinkClick r:id="rId5"/>
              </a:rPr>
              <a:t>·</a:t>
            </a:r>
            <a:r>
              <a:rPr lang="zh-CN" altLang="en-US" dirty="0">
                <a:hlinkClick r:id="rId5"/>
              </a:rPr>
              <a:t>二次元 </a:t>
            </a:r>
            <a:r>
              <a:rPr lang="en-US" altLang="zh-CN" dirty="0">
                <a:hlinkClick r:id="rId5"/>
              </a:rPr>
              <a:t>(sobereva.com)</a:t>
            </a:r>
            <a:endParaRPr lang="en-US" altLang="zh-CN" dirty="0"/>
          </a:p>
          <a:p>
            <a:pPr marL="342900" indent="-342900" algn="l">
              <a:buFont typeface="+mj-lt"/>
              <a:buAutoNum type="arabicPeriod"/>
            </a:pPr>
            <a:r>
              <a:rPr lang="zh-CN" altLang="en-US" dirty="0">
                <a:hlinkClick r:id="rId6"/>
              </a:rPr>
              <a:t>使用</a:t>
            </a:r>
            <a:r>
              <a:rPr lang="en-US" altLang="zh-CN" dirty="0" err="1">
                <a:hlinkClick r:id="rId6"/>
              </a:rPr>
              <a:t>AmberTools+ACPYPE+Gaussian</a:t>
            </a:r>
            <a:r>
              <a:rPr lang="zh-CN" altLang="en-US" dirty="0">
                <a:hlinkClick r:id="rId6"/>
              </a:rPr>
              <a:t>创建小分子</a:t>
            </a:r>
            <a:r>
              <a:rPr lang="en-US" altLang="zh-CN" dirty="0">
                <a:hlinkClick r:id="rId6"/>
              </a:rPr>
              <a:t>GAFF</a:t>
            </a:r>
            <a:r>
              <a:rPr lang="zh-CN" altLang="en-US" dirty="0">
                <a:hlinkClick r:id="rId6"/>
              </a:rPr>
              <a:t>力场的拓扑文件</a:t>
            </a:r>
            <a:r>
              <a:rPr lang="en-US" altLang="zh-CN" dirty="0">
                <a:hlinkClick r:id="rId6"/>
              </a:rPr>
              <a:t>|</a:t>
            </a:r>
            <a:r>
              <a:rPr lang="en-US" altLang="zh-CN" dirty="0" err="1">
                <a:hlinkClick r:id="rId6"/>
              </a:rPr>
              <a:t>Jerkwin</a:t>
            </a:r>
            <a:endParaRPr lang="en-US" altLang="zh-CN" dirty="0"/>
          </a:p>
          <a:p>
            <a:pPr marL="342900" indent="-342900" algn="l">
              <a:buFont typeface="+mj-lt"/>
              <a:buAutoNum type="arabicPeriod"/>
            </a:pPr>
            <a:r>
              <a:rPr lang="zh-CN" altLang="en-US" dirty="0">
                <a:hlinkClick r:id="rId7"/>
              </a:rPr>
              <a:t>自动计算</a:t>
            </a:r>
            <a:r>
              <a:rPr lang="en-US" altLang="zh-CN" dirty="0">
                <a:hlinkClick r:id="rId7"/>
              </a:rPr>
              <a:t>ESP</a:t>
            </a:r>
            <a:r>
              <a:rPr lang="zh-CN" altLang="en-US" dirty="0">
                <a:hlinkClick r:id="rId7"/>
              </a:rPr>
              <a:t>和</a:t>
            </a:r>
            <a:r>
              <a:rPr lang="en-US" altLang="zh-CN" dirty="0">
                <a:hlinkClick r:id="rId7"/>
              </a:rPr>
              <a:t>RESP</a:t>
            </a:r>
            <a:r>
              <a:rPr lang="zh-CN" altLang="en-US" dirty="0">
                <a:hlinkClick r:id="rId7"/>
              </a:rPr>
              <a:t>电荷</a:t>
            </a:r>
            <a:r>
              <a:rPr lang="en-US" altLang="zh-CN" dirty="0">
                <a:hlinkClick r:id="rId7"/>
              </a:rPr>
              <a:t>(AMBER and G09) | Hom (</a:t>
            </a:r>
            <a:r>
              <a:rPr lang="en-US" altLang="zh-CN" dirty="0" err="1">
                <a:hlinkClick r:id="rId7"/>
              </a:rPr>
              <a:t>gohom.win</a:t>
            </a:r>
            <a:r>
              <a:rPr lang="en-US" altLang="zh-CN" dirty="0">
                <a:hlinkClick r:id="rId7"/>
              </a:rPr>
              <a:t>)</a:t>
            </a:r>
            <a:endParaRPr lang="en-US" altLang="zh-CN" dirty="0"/>
          </a:p>
          <a:p>
            <a:pPr marL="342900" indent="-342900" algn="l">
              <a:buFont typeface="+mj-lt"/>
              <a:buAutoNum type="arabicPeriod"/>
            </a:pPr>
            <a:r>
              <a:rPr lang="en-US" altLang="zh-CN" dirty="0"/>
              <a:t>AMBER Force Field Parameters for the Naturally Occurring Modified Nucleosides in RNA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420450-B390-E249-AD56-8BDA3831D33C}"/>
              </a:ext>
            </a:extLst>
          </p:cNvPr>
          <p:cNvSpPr txBox="1"/>
          <p:nvPr/>
        </p:nvSpPr>
        <p:spPr>
          <a:xfrm>
            <a:off x="1831204" y="828096"/>
            <a:ext cx="70079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indigo:/home/</a:t>
            </a:r>
            <a:r>
              <a:rPr lang="en-US" altLang="zh-CN" dirty="0" err="1"/>
              <a:t>sheny</a:t>
            </a:r>
            <a:r>
              <a:rPr lang="en-US" altLang="zh-CN" dirty="0"/>
              <a:t>/MD/</a:t>
            </a:r>
            <a:r>
              <a:rPr lang="en-US" altLang="zh-CN" dirty="0" err="1"/>
              <a:t>amber_learn</a:t>
            </a:r>
            <a:r>
              <a:rPr lang="en-US" altLang="zh-CN" dirty="0"/>
              <a:t>/</a:t>
            </a:r>
            <a:r>
              <a:rPr lang="en-US" altLang="zh-CN" dirty="0" err="1"/>
              <a:t>Protonated_adenine</a:t>
            </a:r>
            <a:endParaRPr lang="en-US" altLang="zh-CN" dirty="0"/>
          </a:p>
          <a:p>
            <a:r>
              <a:rPr lang="en-US" altLang="zh-CN" dirty="0">
                <a:hlinkClick r:id="rId8"/>
              </a:rPr>
              <a:t>shenyang-1/</a:t>
            </a:r>
            <a:r>
              <a:rPr lang="en-US" altLang="zh-CN" dirty="0" err="1">
                <a:hlinkClick r:id="rId8"/>
              </a:rPr>
              <a:t>Protonated_adenine</a:t>
            </a:r>
            <a:r>
              <a:rPr lang="en-US" altLang="zh-CN" dirty="0">
                <a:hlinkClick r:id="rId8"/>
              </a:rPr>
              <a:t> (github.com)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370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E18BA6F-1AE2-AF60-3FE5-B576B589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7</a:t>
            </a:fld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E5385A0-6D3F-2190-2FDF-B37CB353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Start from gauss View molecular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554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3D62A8-8DF7-99A4-4EFE-B4E20FCC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8</a:t>
            </a:fld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BA5F264-11E3-F0DD-F101-625F26BA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创建修饰分子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2E41F07-7614-CC1F-E63B-B566F7694B04}"/>
              </a:ext>
            </a:extLst>
          </p:cNvPr>
          <p:cNvSpPr txBox="1"/>
          <p:nvPr/>
        </p:nvSpPr>
        <p:spPr>
          <a:xfrm>
            <a:off x="629433" y="904385"/>
            <a:ext cx="9856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hlinkClick r:id="rId2"/>
              </a:rPr>
              <a:t>PDBeChem</a:t>
            </a:r>
            <a:r>
              <a:rPr lang="en-US" altLang="zh-CN" dirty="0">
                <a:hlinkClick r:id="rId2"/>
              </a:rPr>
              <a:t>: Ligand Dictionary (PDB Ligand Chemistry - Chemical Component Dictionary) (ebi.ac.uk)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35DA603-6F46-A69E-3D04-0300F1911022}"/>
              </a:ext>
            </a:extLst>
          </p:cNvPr>
          <p:cNvSpPr txBox="1"/>
          <p:nvPr/>
        </p:nvSpPr>
        <p:spPr>
          <a:xfrm>
            <a:off x="629433" y="1417307"/>
            <a:ext cx="6325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err="1"/>
              <a:t>PDBeChem</a:t>
            </a:r>
            <a:r>
              <a:rPr lang="zh-CN" altLang="en-US" dirty="0"/>
              <a:t>搜索已有结构或者</a:t>
            </a:r>
            <a:r>
              <a:rPr lang="en-US" altLang="zh-CN" dirty="0"/>
              <a:t>gauss View</a:t>
            </a:r>
            <a:r>
              <a:rPr lang="zh-CN" altLang="en-US" dirty="0"/>
              <a:t>创建</a:t>
            </a:r>
            <a:endParaRPr lang="en-US" altLang="zh-CN" dirty="0"/>
          </a:p>
          <a:p>
            <a:pPr algn="l"/>
            <a:endParaRPr lang="en-US" altLang="zh-CN" dirty="0"/>
          </a:p>
          <a:p>
            <a:pPr algn="l"/>
            <a:r>
              <a:rPr lang="zh-CN" altLang="en-US" b="1" dirty="0"/>
              <a:t>质子化腺苷酸为例</a:t>
            </a:r>
            <a:r>
              <a:rPr lang="zh-CN" altLang="en-US" dirty="0"/>
              <a:t>：</a:t>
            </a:r>
            <a:endParaRPr lang="en-US" altLang="zh-CN" dirty="0"/>
          </a:p>
          <a:p>
            <a:pPr algn="l"/>
            <a:r>
              <a:rPr lang="zh-CN" altLang="en-US" sz="2400" b="1" dirty="0"/>
              <a:t>选择 </a:t>
            </a:r>
            <a:r>
              <a:rPr lang="en-US" altLang="zh-CN" sz="2400" b="1" dirty="0"/>
              <a:t>RA3</a:t>
            </a:r>
          </a:p>
          <a:p>
            <a:pPr algn="l"/>
            <a:r>
              <a:rPr lang="zh-CN" altLang="en-US" sz="2400" b="1" dirty="0"/>
              <a:t>点击添加进</a:t>
            </a:r>
            <a:r>
              <a:rPr lang="en-US" altLang="zh-CN" sz="2400" b="1" dirty="0"/>
              <a:t>view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3CAE0A4-F50D-050A-B2C6-4A4C6A7D2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3061459" cy="20897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1BDD1B-B41F-11C5-9F8A-38B6F43B3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3" y="2733891"/>
            <a:ext cx="2801734" cy="190067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0D28C26-5AC4-3F2F-7A28-AF1166FB6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723" y="4781351"/>
            <a:ext cx="2870601" cy="204247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17EE1F2-EC38-7799-70EF-90BEE35F4585}"/>
              </a:ext>
            </a:extLst>
          </p:cNvPr>
          <p:cNvSpPr txBox="1"/>
          <p:nvPr/>
        </p:nvSpPr>
        <p:spPr>
          <a:xfrm>
            <a:off x="4345138" y="2137970"/>
            <a:ext cx="114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/>
              <a:t>加氧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0C5C201F-C3D2-C5B0-DADD-0ABD07A26362}"/>
                  </a:ext>
                </a:extLst>
              </p14:cNvPr>
              <p14:cNvContentPartPr/>
              <p14:nvPr/>
            </p14:nvContentPartPr>
            <p14:xfrm>
              <a:off x="3269999" y="4739816"/>
              <a:ext cx="858600" cy="672120"/>
            </p14:xfrm>
          </p:contentPart>
        </mc:Choice>
        <mc:Fallback xmlns="">
          <p:pic>
            <p:nvPicPr>
              <p:cNvPr id="14" name="墨迹 13">
                <a:extLst>
                  <a:ext uri="{FF2B5EF4-FFF2-40B4-BE49-F238E27FC236}">
                    <a16:creationId xmlns:a16="http://schemas.microsoft.com/office/drawing/2014/main" id="{0C5C201F-C3D2-C5B0-DADD-0ABD07A263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0999" y="4730816"/>
                <a:ext cx="876240" cy="68976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7BC98086-0BEC-ADDC-B5D5-245F8C932D65}"/>
              </a:ext>
            </a:extLst>
          </p:cNvPr>
          <p:cNvSpPr txBox="1"/>
          <p:nvPr/>
        </p:nvSpPr>
        <p:spPr>
          <a:xfrm>
            <a:off x="7626632" y="2112979"/>
            <a:ext cx="2405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/>
              <a:t>加氢（质子化）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C1369F2-02B4-6B4F-0569-583665A886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1392" y="2860580"/>
            <a:ext cx="5471977" cy="9914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墨迹 18">
                <a:extLst>
                  <a:ext uri="{FF2B5EF4-FFF2-40B4-BE49-F238E27FC236}">
                    <a16:creationId xmlns:a16="http://schemas.microsoft.com/office/drawing/2014/main" id="{D3FA616F-F73D-0239-384F-D5E07708AE1A}"/>
                  </a:ext>
                </a:extLst>
              </p14:cNvPr>
              <p14:cNvContentPartPr/>
              <p14:nvPr/>
            </p14:nvContentPartPr>
            <p14:xfrm>
              <a:off x="9123959" y="3178856"/>
              <a:ext cx="455040" cy="399240"/>
            </p14:xfrm>
          </p:contentPart>
        </mc:Choice>
        <mc:Fallback xmlns="">
          <p:pic>
            <p:nvPicPr>
              <p:cNvPr id="19" name="墨迹 18">
                <a:extLst>
                  <a:ext uri="{FF2B5EF4-FFF2-40B4-BE49-F238E27FC236}">
                    <a16:creationId xmlns:a16="http://schemas.microsoft.com/office/drawing/2014/main" id="{D3FA616F-F73D-0239-384F-D5E07708AE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14959" y="3169856"/>
                <a:ext cx="47268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墨迹 19">
                <a:extLst>
                  <a:ext uri="{FF2B5EF4-FFF2-40B4-BE49-F238E27FC236}">
                    <a16:creationId xmlns:a16="http://schemas.microsoft.com/office/drawing/2014/main" id="{689C2AAC-9DB3-8169-DDB7-D582EB345F8D}"/>
                  </a:ext>
                </a:extLst>
              </p14:cNvPr>
              <p14:cNvContentPartPr/>
              <p14:nvPr/>
            </p14:nvContentPartPr>
            <p14:xfrm>
              <a:off x="12071639" y="5670776"/>
              <a:ext cx="360" cy="360"/>
            </p14:xfrm>
          </p:contentPart>
        </mc:Choice>
        <mc:Fallback xmlns="">
          <p:pic>
            <p:nvPicPr>
              <p:cNvPr id="20" name="墨迹 19">
                <a:extLst>
                  <a:ext uri="{FF2B5EF4-FFF2-40B4-BE49-F238E27FC236}">
                    <a16:creationId xmlns:a16="http://schemas.microsoft.com/office/drawing/2014/main" id="{689C2AAC-9DB3-8169-DDB7-D582EB345F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062639" y="566213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93D5C7DA-B425-B5A8-0C52-C1BD7E2FB5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51530" y="3910361"/>
            <a:ext cx="3199897" cy="2239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墨迹 22">
                <a:extLst>
                  <a:ext uri="{FF2B5EF4-FFF2-40B4-BE49-F238E27FC236}">
                    <a16:creationId xmlns:a16="http://schemas.microsoft.com/office/drawing/2014/main" id="{6118B2F6-BCFE-D6CE-C9CF-A6B479676330}"/>
                  </a:ext>
                </a:extLst>
              </p14:cNvPr>
              <p14:cNvContentPartPr/>
              <p14:nvPr/>
            </p14:nvContentPartPr>
            <p14:xfrm>
              <a:off x="9926039" y="5330936"/>
              <a:ext cx="1267560" cy="517320"/>
            </p14:xfrm>
          </p:contentPart>
        </mc:Choice>
        <mc:Fallback xmlns="">
          <p:pic>
            <p:nvPicPr>
              <p:cNvPr id="23" name="墨迹 22">
                <a:extLst>
                  <a:ext uri="{FF2B5EF4-FFF2-40B4-BE49-F238E27FC236}">
                    <a16:creationId xmlns:a16="http://schemas.microsoft.com/office/drawing/2014/main" id="{6118B2F6-BCFE-D6CE-C9CF-A6B47967633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17399" y="5322296"/>
                <a:ext cx="1285200" cy="5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7956172"/>
      </p:ext>
    </p:extLst>
  </p:cSld>
  <p:clrMapOvr>
    <a:masterClrMapping/>
  </p:clrMapOvr>
</p:sld>
</file>

<file path=ppt/theme/theme1.xml><?xml version="1.0" encoding="utf-8"?>
<a:theme xmlns:a="http://schemas.openxmlformats.org/drawingml/2006/main" name="清华简约主题-扁平-16:9">
  <a:themeElements>
    <a:clrScheme name="清华紫主题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660874"/>
      </a:accent1>
      <a:accent2>
        <a:srgbClr val="660874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007698"/>
      </a:hlink>
      <a:folHlink>
        <a:srgbClr val="43064C"/>
      </a:folHlink>
    </a:clrScheme>
    <a:fontScheme name="红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红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31256</TotalTime>
  <Words>612</Words>
  <Application>Microsoft Office PowerPoint</Application>
  <PresentationFormat>宽屏</PresentationFormat>
  <Paragraphs>58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Arial</vt:lpstr>
      <vt:lpstr>Consolas</vt:lpstr>
      <vt:lpstr>Gill Sans MT</vt:lpstr>
      <vt:lpstr>Times New Roman</vt:lpstr>
      <vt:lpstr>Wingdings 2</vt:lpstr>
      <vt:lpstr>清华简约主题-扁平-16:9</vt:lpstr>
      <vt:lpstr>Workshop</vt:lpstr>
      <vt:lpstr>Create modified nucleotide</vt:lpstr>
      <vt:lpstr>Charge using RESP</vt:lpstr>
      <vt:lpstr>compare with paper result （You don‘t need to do it.）</vt:lpstr>
      <vt:lpstr>Preparing the residue library and force field parameters</vt:lpstr>
      <vt:lpstr>Build</vt:lpstr>
      <vt:lpstr>Reference</vt:lpstr>
      <vt:lpstr>Start from gauss View molecular </vt:lpstr>
      <vt:lpstr>创建修饰分子</vt:lpstr>
      <vt:lpstr>保存并依照参考分子修改原子名称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伟浩</dc:creator>
  <cp:lastModifiedBy>扬 沈</cp:lastModifiedBy>
  <cp:revision>1342</cp:revision>
  <cp:lastPrinted>2020-04-04T02:50:47Z</cp:lastPrinted>
  <dcterms:created xsi:type="dcterms:W3CDTF">2020-01-04T07:43:38Z</dcterms:created>
  <dcterms:modified xsi:type="dcterms:W3CDTF">2024-01-13T02:46:07Z</dcterms:modified>
</cp:coreProperties>
</file>