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59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3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/>
              <a:t>Codes representation and softwre recommendation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 altLang="zh-CN"/>
              <a:t>Presenter:</a:t>
            </a:r>
            <a:r>
              <a:rPr lang="zh-CN" altLang="en-US"/>
              <a:t>周子航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Code representation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All codes related are in /home/zhouzh/learn_ai/xueyi/scripts on server white</a:t>
            </a:r>
            <a:endParaRPr lang="en-US" altLang="zh-CN"/>
          </a:p>
          <a:p>
            <a:r>
              <a:rPr lang="en-US" altLang="zh-CN"/>
              <a:t>All data related are in </a:t>
            </a:r>
            <a:r>
              <a:rPr lang="en-US" altLang="zh-CN">
                <a:sym typeface="+mn-ea"/>
              </a:rPr>
              <a:t> /home/zhouzh/learn_ai/</a:t>
            </a:r>
            <a:endParaRPr lang="en-US" altLang="zh-CN">
              <a:sym typeface="+mn-ea"/>
            </a:endParaRPr>
          </a:p>
          <a:p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Comments and automatic error handling included</a:t>
            </a:r>
            <a:endParaRPr lang="en-US" altLang="zh-CN">
              <a:sym typeface="+mn-ea"/>
            </a:endParaRPr>
          </a:p>
          <a:p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An illustration example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963420" y="1825625"/>
            <a:ext cx="8263890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Fuctions achieved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1: pipeline for three RNA secondary structure prediction softwares.</a:t>
            </a:r>
            <a:endParaRPr lang="en-US" altLang="zh-CN"/>
          </a:p>
          <a:p>
            <a:r>
              <a:rPr lang="en-US" altLang="zh-CN"/>
              <a:t>2: converting ct and dot files to each other on a batch profile</a:t>
            </a:r>
            <a:endParaRPr lang="en-US" altLang="zh-CN"/>
          </a:p>
          <a:p>
            <a:r>
              <a:rPr lang="en-US" altLang="zh-CN"/>
              <a:t>3: Automatic energy plot</a:t>
            </a:r>
            <a:endParaRPr lang="en-US" altLang="zh-CN"/>
          </a:p>
          <a:p>
            <a:r>
              <a:rPr lang="en-US" altLang="zh-CN"/>
              <a:t>4: fasta related processing tools such as info extract, format, dnarna conversion and so on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Software recommendation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https://www.termius.com/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95045" y="2364105"/>
            <a:ext cx="6299835" cy="416814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commondata" val="eyJoZGlkIjoiZjFmZWIzNDg2MmIzZjExOTIzMmViNTBmYTMwYTk0ZWY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580</Words>
  <Application>WPS 演示</Application>
  <PresentationFormat>宽屏</PresentationFormat>
  <Paragraphs>26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Codes representation and softwre recommendation</vt:lpstr>
      <vt:lpstr>Code representation</vt:lpstr>
      <vt:lpstr>An illustration example</vt:lpstr>
      <vt:lpstr>Fuctions achieved</vt:lpstr>
      <vt:lpstr>Software recommendation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IRON MAN</cp:lastModifiedBy>
  <cp:revision>33</cp:revision>
  <dcterms:created xsi:type="dcterms:W3CDTF">2023-08-09T12:44:00Z</dcterms:created>
  <dcterms:modified xsi:type="dcterms:W3CDTF">2024-01-12T11:02:05Z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8C74CFBCDE5041568F166E0EF8AEAF93_13</vt:lpwstr>
  </property>
  <property fmtid="{D5CDD505-2E9C-101B-9397-08002B2CF9AE}" pid="3" name="KSOProductBuildVer">
    <vt:lpwstr>2052-12.1.0.16120</vt:lpwstr>
  </property>
</Properties>
</file>