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936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204" y="80"/>
      </p:cViewPr>
      <p:guideLst>
        <p:guide pos="936"/>
        <p:guide orient="horz" pos="41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D063FB-4AAA-441F-911E-034E51AA81DC}" type="datetimeFigureOut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989673-0DB5-40EC-8C0C-DE05F2D0ADF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7685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989673-0DB5-40EC-8C0C-DE05F2D0ADF7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6489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b="0" i="0" dirty="0" err="1">
                <a:solidFill>
                  <a:srgbClr val="CCCCCC"/>
                </a:solidFill>
                <a:effectLst/>
                <a:latin typeface="Segoe WPC"/>
              </a:rPr>
              <a:t>plz</a:t>
            </a:r>
            <a:r>
              <a:rPr lang="en-US" altLang="zh-CN" b="0" i="0" dirty="0">
                <a:solidFill>
                  <a:srgbClr val="CCCCCC"/>
                </a:solidFill>
                <a:effectLst/>
                <a:latin typeface="Segoe WPC"/>
              </a:rPr>
              <a:t> optimize the function </a:t>
            </a:r>
            <a:r>
              <a:rPr lang="en-US" altLang="zh-CN" b="0" i="0" dirty="0" err="1">
                <a:solidFill>
                  <a:srgbClr val="CCCCCC"/>
                </a:solidFill>
                <a:effectLst/>
                <a:latin typeface="Segoe WPC"/>
              </a:rPr>
              <a:t>get_bp_list</a:t>
            </a:r>
            <a:r>
              <a:rPr lang="en-US" altLang="zh-CN" b="0" i="0" dirty="0">
                <a:solidFill>
                  <a:srgbClr val="CCCCCC"/>
                </a:solidFill>
                <a:effectLst/>
                <a:latin typeface="Segoe WPC"/>
              </a:rPr>
              <a:t>, so that the result are sorted</a:t>
            </a:r>
          </a:p>
          <a:p>
            <a:endParaRPr lang="en-US" altLang="zh-CN" dirty="0"/>
          </a:p>
          <a:p>
            <a:r>
              <a:rPr lang="en-US" altLang="zh-CN" b="0" i="0" dirty="0">
                <a:solidFill>
                  <a:srgbClr val="CCCCCC"/>
                </a:solidFill>
                <a:effectLst/>
                <a:latin typeface="Segoe WPC"/>
              </a:rPr>
              <a:t>translate the codes from python to c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989673-0DB5-40EC-8C0C-DE05F2D0ADF7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0216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9F383C-78CF-46B3-96E1-443B798F4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C2878AA-FC3E-4409-896F-BF2C0FC7F6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21D3365-BE3B-41D2-A6EF-C3BBC6A12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AD2A-E9EB-4622-BA31-359A037FA1F2}" type="datetime1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8C0CC17-2CB1-41DC-A0C7-D787BA708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B386543-EB4D-4573-9E5E-6ECC6341E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90E2-3BF0-4CF8-A138-C440B543A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9681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E8DC73-4E84-44C5-812B-694B6BDC2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81A6B90-9788-4BB4-949A-39F1A3FD9B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4E0A0B1-F221-4D3A-BDD8-243478AAD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4FB55-7812-435F-AAE6-050E6FBE1F89}" type="datetime1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55E262C-7BB6-40E1-B45F-7674827EE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52EB26E-3083-4224-9EAF-DC0AE7FD0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90E2-3BF0-4CF8-A138-C440B543A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5103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4DB5365-10BA-40B3-8981-D4A0FA1F60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0CC71C0-EFB3-4B97-9501-0865F84815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22ADF49-88BD-48A6-A0D5-BDC78D134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C860-2D57-4BF3-8123-333337F6ACE6}" type="datetime1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813D516-77C9-4FB9-ADDA-1AA727DDA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3802B99-B39C-44B5-968D-17142A8D2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90E2-3BF0-4CF8-A138-C440B543A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7191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664AD9-B6BE-4B4A-A7BB-3832251A6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3E60146-5F07-469E-BE99-257DEFBA1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3CBDEA3-201A-4A40-B016-BE111C78E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41F1-53C4-4F1E-AB01-32CC37C149E4}" type="datetime1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01C3380-17B7-410C-A901-18B12B543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00739F4-EF4B-4A0C-917B-07DCF9A41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90E2-3BF0-4CF8-A138-C440B543A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6290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B96CBB-A761-4337-B720-989A02BB3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DD1D2ED-D0B3-42FF-B822-923571963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234D23D-8783-4DB6-8239-5F91CFE77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85889-92EC-4AEC-B964-D2AA03DDA3B6}" type="datetime1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21DC252-1DE8-4E6B-83EB-99AB29574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1140ED-CAB0-4D6F-BCF2-F272F95E9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90E2-3BF0-4CF8-A138-C440B543A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0511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565299-929F-4FB9-93F8-7386C955C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B0B0015-F8BB-4243-B715-C3F642983A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185AB3F-90BE-4C04-8C6B-5D01FD3F79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37565D2-EA18-4DE3-B9AD-7AB6A2E18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34BA-F789-45D8-B660-F178379D6ED7}" type="datetime1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620F83B-7176-4BAA-8A2A-236F774FE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BC67F4-6290-4E19-93D9-005043A68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90E2-3BF0-4CF8-A138-C440B543A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9980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207766-C072-48A6-BAB0-E7D9F2FAD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93392AE-606C-47D7-AB35-BC4713B9A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A984E57-F4D5-4761-858E-7740941C2E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823D8AE-FA8E-4A3F-8774-7DFD3EF47F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48F97C8-14EB-4DAE-8384-3A0013565E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D0DD0980-90B2-4435-8621-1FB969CCC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9D556-C844-4EBF-81CE-D77C7F3B43A0}" type="datetime1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7C7784C-D8D9-4ECD-ADBD-91246A655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DCD90BE-14EF-4698-BBAE-2B5AC443E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90E2-3BF0-4CF8-A138-C440B543A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9410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B46A3E-5F63-4978-AEAF-FB23ECDAC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3478982-3E76-4581-A3D4-5247B117F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FF95B-4DEE-4B82-8E61-538BAB982DF4}" type="datetime1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BB0E3E7-7FBE-497C-B2A3-D9F330356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CF2EBC7-FC47-48BD-843B-ED1CED042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90E2-3BF0-4CF8-A138-C440B543A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073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37474BB-CA58-47C6-9E35-B9056FA22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577E-5476-400B-81F2-FEE43E95F424}" type="datetime1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1388586-C41B-4536-9A6D-7CE45CDD6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67229C7-72A1-420B-9F9D-34D634FD9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90E2-3BF0-4CF8-A138-C440B543A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1947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C7EED8-1C86-4C94-83CF-828DB32FD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546D62-EF3F-42D8-A091-7F94E00D15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D3BCE3B-9895-4EE7-8937-3D7EAA1B6F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C0089F5-F9F2-49F4-A6FA-F65272F58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96406-C888-4D17-8B48-FCB61101DB4E}" type="datetime1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923ED80-C262-4C33-9175-30EE02EBC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6311E5A-4AF2-4A21-8BE3-FF6C93437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90E2-3BF0-4CF8-A138-C440B543A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4955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A3EF2B-A1DA-4778-92C0-605166F8B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EED5B23-9FD7-43F5-862F-5126908EDF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4E65811-A168-4B89-8E3E-4EB0CE24B0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6914C83-ABF3-422F-94CA-8A6205C19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CCC10-BA17-4B82-A3D4-2C4ECB4EC3C9}" type="datetime1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402C633-3800-4645-930C-92C6D8664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C9D9D91-7A4C-481C-88D8-02403C0AB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90E2-3BF0-4CF8-A138-C440B543A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154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33D2094-C858-4A29-BD09-5F7E1553D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C62EE07-6B78-4B8E-A783-E86DFD0F0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506DBE-501D-4D1E-A798-2168BB866E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C39A2-0634-4839-AFB6-917F5BC7EBBE}" type="datetime1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52B3A12-D302-44EB-8E47-FDF467F1F7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0D6A0DD-0F11-4590-8387-362B935900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890E2-3BF0-4CF8-A138-C440B543A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9271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github.com/" TargetMode="External"/><Relationship Id="rId2" Type="http://schemas.openxmlformats.org/officeDocument/2006/relationships/hyperlink" Target="https://github.com/settings/email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github.com/settings/copilot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athworld.wolfram.com/ReversePolishNotation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CB4E3C-4A71-4F52-A54C-F33325210B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6111" y="2870620"/>
            <a:ext cx="9144000" cy="2387600"/>
          </a:xfrm>
        </p:spPr>
        <p:txBody>
          <a:bodyPr/>
          <a:lstStyle/>
          <a:p>
            <a:r>
              <a:rPr lang="en-US" altLang="zh-CN" dirty="0" err="1"/>
              <a:t>Github</a:t>
            </a:r>
            <a:r>
              <a:rPr lang="en-US" altLang="zh-CN" dirty="0"/>
              <a:t> Copilot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581BD73-FE19-4292-B743-946237D16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90E2-3BF0-4CF8-A138-C440B543A1FC}" type="slidenum">
              <a:rPr lang="zh-CN" altLang="en-US" smtClean="0"/>
              <a:t>1</a:t>
            </a:fld>
            <a:endParaRPr lang="zh-CN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FFEC255-E48D-4B1F-993A-E9CC77DC13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2"/>
          <a:stretch/>
        </p:blipFill>
        <p:spPr bwMode="auto">
          <a:xfrm>
            <a:off x="2466848" y="1716977"/>
            <a:ext cx="2472490" cy="2215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火遍日本的最萌歪头大赛，参赛选手竟然是一群“鸟”？_澎湃号·湃客_澎湃新闻-The Paper">
            <a:extLst>
              <a:ext uri="{FF2B5EF4-FFF2-40B4-BE49-F238E27FC236}">
                <a16:creationId xmlns:a16="http://schemas.microsoft.com/office/drawing/2014/main" id="{DFCB9A53-7FE8-44C2-93DA-7E577CC294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51" t="8373" r="19386" b="24162"/>
          <a:stretch/>
        </p:blipFill>
        <p:spPr bwMode="auto">
          <a:xfrm flipH="1">
            <a:off x="7462825" y="1716977"/>
            <a:ext cx="2295550" cy="2215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41F6CFD2-59E4-41C9-8FA7-862170252DBB}"/>
              </a:ext>
            </a:extLst>
          </p:cNvPr>
          <p:cNvSpPr txBox="1"/>
          <p:nvPr/>
        </p:nvSpPr>
        <p:spPr>
          <a:xfrm>
            <a:off x="5450305" y="2449515"/>
            <a:ext cx="1377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200" dirty="0">
                <a:solidFill>
                  <a:srgbClr val="FF0000"/>
                </a:solidFill>
                <a:latin typeface="+mj-lt"/>
              </a:rPr>
              <a:t>or</a:t>
            </a:r>
            <a:endParaRPr lang="zh-CN" altLang="en-US" sz="72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67776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B58EA9-8AE7-4557-A923-A92B9260E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Introduction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4F283A7-1A37-40B8-873F-F5C989470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en-US" altLang="zh-CN" dirty="0"/>
              <a:t>Training datasets:</a:t>
            </a:r>
          </a:p>
          <a:p>
            <a:pPr lvl="1"/>
            <a:r>
              <a:rPr lang="en-US" altLang="zh-CN" dirty="0"/>
              <a:t>publicly available code from GitHub repositories</a:t>
            </a:r>
          </a:p>
          <a:p>
            <a:r>
              <a:rPr lang="en-US" altLang="zh-CN" dirty="0"/>
              <a:t>Languages:</a:t>
            </a:r>
          </a:p>
          <a:p>
            <a:pPr lvl="1"/>
            <a:r>
              <a:rPr lang="en-US" altLang="zh-CN" dirty="0"/>
              <a:t>Python</a:t>
            </a:r>
            <a:r>
              <a:rPr lang="zh-CN" altLang="en-US" dirty="0"/>
              <a:t>、</a:t>
            </a:r>
            <a:r>
              <a:rPr lang="en-US" altLang="zh-CN" dirty="0"/>
              <a:t>C/C++</a:t>
            </a:r>
            <a:r>
              <a:rPr lang="zh-CN" altLang="en-US" dirty="0"/>
              <a:t>、</a:t>
            </a:r>
            <a:r>
              <a:rPr lang="en-US" altLang="zh-CN" dirty="0"/>
              <a:t>CUDA C</a:t>
            </a:r>
          </a:p>
          <a:p>
            <a:pPr lvl="1"/>
            <a:r>
              <a:rPr lang="en-US" altLang="zh-CN" dirty="0"/>
              <a:t>JavaScript</a:t>
            </a:r>
            <a:r>
              <a:rPr lang="zh-CN" altLang="en-US" dirty="0"/>
              <a:t>、</a:t>
            </a:r>
            <a:r>
              <a:rPr lang="en-US" altLang="zh-CN" dirty="0"/>
              <a:t>TypeScript</a:t>
            </a:r>
            <a:r>
              <a:rPr lang="zh-CN" altLang="en-US" dirty="0"/>
              <a:t>、</a:t>
            </a:r>
            <a:r>
              <a:rPr lang="en-US" altLang="zh-CN" dirty="0"/>
              <a:t>Ruby</a:t>
            </a:r>
            <a:r>
              <a:rPr lang="zh-CN" altLang="en-US" dirty="0"/>
              <a:t>、</a:t>
            </a:r>
            <a:r>
              <a:rPr lang="en-US" altLang="zh-CN" dirty="0"/>
              <a:t>Go</a:t>
            </a:r>
            <a:r>
              <a:rPr lang="zh-CN" altLang="en-US" dirty="0"/>
              <a:t>、</a:t>
            </a:r>
            <a:r>
              <a:rPr lang="en-US" altLang="zh-CN" dirty="0"/>
              <a:t>C# </a:t>
            </a:r>
          </a:p>
          <a:p>
            <a:r>
              <a:rPr lang="en-US" altLang="zh-CN" dirty="0" err="1"/>
              <a:t>Qulifying</a:t>
            </a:r>
            <a:endParaRPr lang="en-US" altLang="zh-CN" dirty="0"/>
          </a:p>
          <a:p>
            <a:pPr lvl="1"/>
            <a:r>
              <a:rPr lang="en-US" altLang="zh-CN" dirty="0">
                <a:hlinkClick r:id="rId2"/>
              </a:rPr>
              <a:t>Email settings (github.com)</a:t>
            </a:r>
            <a:endParaRPr lang="en-US" altLang="zh-CN" dirty="0"/>
          </a:p>
          <a:p>
            <a:pPr lvl="1"/>
            <a:r>
              <a:rPr lang="en-US" altLang="zh-CN" dirty="0">
                <a:hlinkClick r:id="rId3"/>
              </a:rPr>
              <a:t>GitHub Education</a:t>
            </a:r>
            <a:endParaRPr lang="en-US" altLang="zh-CN" dirty="0"/>
          </a:p>
          <a:p>
            <a:pPr lvl="1"/>
            <a:r>
              <a:rPr lang="en-US" altLang="zh-CN" dirty="0">
                <a:hlinkClick r:id="rId4"/>
              </a:rPr>
              <a:t>Copilot (github.com)</a:t>
            </a:r>
            <a:endParaRPr lang="en-US" altLang="zh-CN" dirty="0"/>
          </a:p>
          <a:p>
            <a:r>
              <a:rPr lang="en-US" altLang="zh-CN" dirty="0"/>
              <a:t>Platforms</a:t>
            </a:r>
          </a:p>
          <a:p>
            <a:pPr lvl="1"/>
            <a:r>
              <a:rPr lang="en-US" altLang="zh-CN" dirty="0" err="1"/>
              <a:t>Pycharm</a:t>
            </a:r>
            <a:r>
              <a:rPr lang="en-US" altLang="zh-CN" dirty="0"/>
              <a:t>, </a:t>
            </a:r>
            <a:r>
              <a:rPr lang="en-US" altLang="zh-CN" dirty="0" err="1"/>
              <a:t>VSCode</a:t>
            </a:r>
            <a:r>
              <a:rPr lang="en-US" altLang="zh-CN" dirty="0"/>
              <a:t>, Vim, Azure Data Studio, VS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A4873F7-0D08-4100-AA13-027699B49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90E2-3BF0-4CF8-A138-C440B543A1FC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BCF90842-7C53-467B-984D-D39788FD60A3}"/>
              </a:ext>
            </a:extLst>
          </p:cNvPr>
          <p:cNvSpPr txBox="1"/>
          <p:nvPr/>
        </p:nvSpPr>
        <p:spPr>
          <a:xfrm>
            <a:off x="9860128" y="5028767"/>
            <a:ext cx="141905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 err="1"/>
              <a:t>CodeGeeX</a:t>
            </a:r>
            <a:endParaRPr lang="zh-CN" altLang="en-US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3F723AEE-D688-47F5-9C49-DFE1DEECFA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798" y="4254333"/>
            <a:ext cx="779713" cy="779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597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2F3E9A1-3092-4EE4-89E7-3D216E1BD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Usage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3FA958D-6B42-419A-9721-4384238DB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90E2-3BF0-4CF8-A138-C440B543A1FC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7CDEB58-5BBE-4A13-BB9B-75A2DAF71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Shortcut keys</a:t>
            </a:r>
          </a:p>
          <a:p>
            <a:pPr lvl="1"/>
            <a:r>
              <a:rPr lang="en-US" altLang="zh-CN" dirty="0"/>
              <a:t>Tab / Esc: Accept / Reject suggestion</a:t>
            </a:r>
          </a:p>
          <a:p>
            <a:pPr lvl="1"/>
            <a:r>
              <a:rPr lang="en-US" altLang="zh-CN" dirty="0"/>
              <a:t>Alt + [ / ]: See previous / next suggestion</a:t>
            </a:r>
          </a:p>
          <a:p>
            <a:r>
              <a:rPr lang="en-US" altLang="zh-CN" dirty="0"/>
              <a:t>Generating suggestions from:</a:t>
            </a:r>
          </a:p>
          <a:p>
            <a:pPr lvl="1"/>
            <a:r>
              <a:rPr lang="en-US" altLang="zh-CN" dirty="0"/>
              <a:t>typing</a:t>
            </a:r>
          </a:p>
          <a:p>
            <a:pPr lvl="1"/>
            <a:r>
              <a:rPr lang="en-US" altLang="zh-CN" dirty="0"/>
              <a:t>comments</a:t>
            </a:r>
          </a:p>
          <a:p>
            <a:pPr lvl="1"/>
            <a:r>
              <a:rPr lang="en-US" altLang="zh-CN" dirty="0"/>
              <a:t>chat</a:t>
            </a:r>
          </a:p>
          <a:p>
            <a:r>
              <a:rPr lang="en-US" altLang="zh-CN" dirty="0"/>
              <a:t>Others</a:t>
            </a:r>
          </a:p>
          <a:p>
            <a:pPr lvl="1"/>
            <a:r>
              <a:rPr lang="en-US" altLang="zh-CN" dirty="0"/>
              <a:t>For debugging</a:t>
            </a:r>
          </a:p>
          <a:p>
            <a:pPr lvl="1"/>
            <a:r>
              <a:rPr lang="en-US" altLang="zh-CN" dirty="0"/>
              <a:t>Documentation / Interpretation</a:t>
            </a:r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39378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86CE34-5B63-46CF-8B61-B624EEDDA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Defect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38C8EF4-3446-4EB6-9660-64DF26044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Language translation</a:t>
            </a:r>
          </a:p>
          <a:p>
            <a:r>
              <a:rPr lang="en-US" altLang="zh-CN" dirty="0"/>
              <a:t>Unwanted completion</a:t>
            </a:r>
          </a:p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8269E9A-8EE4-4437-B20C-68DBDD6DC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90E2-3BF0-4CF8-A138-C440B543A1FC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2367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2ED14B6-B73E-4768-8AE7-38E1D2D88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hlinkClick r:id="rId2"/>
              </a:rPr>
              <a:t>Reverse Polish Notation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03699CD-7A3B-400A-AC0B-40B3CAC0D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Infix: (3+4)x5</a:t>
            </a:r>
          </a:p>
          <a:p>
            <a:endParaRPr lang="en-US" altLang="zh-CN" dirty="0"/>
          </a:p>
          <a:p>
            <a:r>
              <a:rPr lang="en-US" altLang="zh-CN" dirty="0"/>
              <a:t>Infix: 5x(3+4)</a:t>
            </a:r>
          </a:p>
          <a:p>
            <a:r>
              <a:rPr lang="en-US" altLang="zh-CN" dirty="0"/>
              <a:t>Postfix: 534+x</a:t>
            </a:r>
          </a:p>
          <a:p>
            <a:endParaRPr lang="en-US" altLang="zh-CN" dirty="0"/>
          </a:p>
          <a:p>
            <a:r>
              <a:rPr lang="en-US" altLang="zh-CN" dirty="0"/>
              <a:t>5 </a:t>
            </a:r>
            <a:r>
              <a:rPr lang="en-US" altLang="zh-CN" dirty="0">
                <a:sym typeface="Wingdings" panose="05000000000000000000" pitchFamily="2" charset="2"/>
              </a:rPr>
              <a:t> 53  534  534+</a:t>
            </a:r>
          </a:p>
          <a:p>
            <a:r>
              <a:rPr lang="en-US" altLang="zh-CN" dirty="0">
                <a:sym typeface="Wingdings" panose="05000000000000000000" pitchFamily="2" charset="2"/>
              </a:rPr>
              <a:t>57  57x</a:t>
            </a:r>
          </a:p>
          <a:p>
            <a:r>
              <a:rPr lang="en-US" altLang="zh-CN" dirty="0">
                <a:sym typeface="Wingdings" panose="05000000000000000000" pitchFamily="2" charset="2"/>
              </a:rPr>
              <a:t>35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D30FB7B-8F54-4389-8E53-DA320613E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90E2-3BF0-4CF8-A138-C440B543A1FC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9631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2ED14B6-B73E-4768-8AE7-38E1D2D88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Amber selection mask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03699CD-7A3B-400A-AC0B-40B3CAC0D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:1-10</a:t>
            </a:r>
          </a:p>
          <a:p>
            <a:r>
              <a:rPr lang="en-US" altLang="zh-CN" dirty="0"/>
              <a:t>@CA</a:t>
            </a:r>
          </a:p>
          <a:p>
            <a:endParaRPr lang="en-US" altLang="zh-CN" dirty="0"/>
          </a:p>
          <a:p>
            <a:r>
              <a:rPr lang="en-US" altLang="zh-CN" dirty="0"/>
              <a:t>Mask:1-10@CA</a:t>
            </a:r>
          </a:p>
          <a:p>
            <a:r>
              <a:rPr lang="en-US" altLang="zh-CN" dirty="0"/>
              <a:t>Infix: (([@C*])&amp;!([@CA,C]))</a:t>
            </a:r>
          </a:p>
          <a:p>
            <a:r>
              <a:rPr lang="en-US" altLang="zh-CN" dirty="0"/>
              <a:t>Postfix: [@C*][@CA,C]!&amp;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D30FB7B-8F54-4389-8E53-DA320613E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890E2-3BF0-4CF8-A138-C440B543A1FC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393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ten">
      <a:majorFont>
        <a:latin typeface="Arial"/>
        <a:ea typeface="黑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2283</TotalTime>
  <Words>195</Words>
  <Application>Microsoft Office PowerPoint</Application>
  <PresentationFormat>宽屏</PresentationFormat>
  <Paragraphs>58</Paragraphs>
  <Slides>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Segoe WPC</vt:lpstr>
      <vt:lpstr>等线</vt:lpstr>
      <vt:lpstr>Arial</vt:lpstr>
      <vt:lpstr>Office 主题​​</vt:lpstr>
      <vt:lpstr>Github Copilot</vt:lpstr>
      <vt:lpstr>Introduction</vt:lpstr>
      <vt:lpstr>Usage</vt:lpstr>
      <vt:lpstr>Defect</vt:lpstr>
      <vt:lpstr>Reverse Polish Notation</vt:lpstr>
      <vt:lpstr>Amber selection mask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 Yuankuan</dc:creator>
  <cp:lastModifiedBy>Yuankuan</cp:lastModifiedBy>
  <cp:revision>209</cp:revision>
  <dcterms:created xsi:type="dcterms:W3CDTF">2023-03-23T10:38:33Z</dcterms:created>
  <dcterms:modified xsi:type="dcterms:W3CDTF">2023-12-02T03:37:41Z</dcterms:modified>
</cp:coreProperties>
</file>